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1EC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5026279" y="1413439"/>
            <a:ext cx="8235441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5026279" y="1413439"/>
            <a:ext cx="8235441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5026279" y="1413439"/>
            <a:ext cx="8235441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26279" y="1413439"/>
            <a:ext cx="8235441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200" u="none" cap="none" strike="noStrike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5.png"/><Relationship Id="rId5" Type="http://schemas.openxmlformats.org/officeDocument/2006/relationships/hyperlink" Target="mailto:ayushyaduvanshi14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7"/>
          <p:cNvGrpSpPr/>
          <p:nvPr/>
        </p:nvGrpSpPr>
        <p:grpSpPr>
          <a:xfrm>
            <a:off x="414482" y="0"/>
            <a:ext cx="17874097" cy="10287000"/>
            <a:chOff x="414482" y="0"/>
            <a:chExt cx="17874097" cy="10287000"/>
          </a:xfrm>
        </p:grpSpPr>
        <p:sp>
          <p:nvSpPr>
            <p:cNvPr id="46" name="Google Shape;46;p7"/>
            <p:cNvSpPr/>
            <p:nvPr/>
          </p:nvSpPr>
          <p:spPr>
            <a:xfrm>
              <a:off x="414482" y="1090232"/>
              <a:ext cx="9782190" cy="810576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5015469" y="1028699"/>
              <a:ext cx="12934950" cy="8229600"/>
            </a:xfrm>
            <a:custGeom>
              <a:rect b="b" l="l" r="r" t="t"/>
              <a:pathLst>
                <a:path extrusionOk="0" h="8229600" w="12934950">
                  <a:moveTo>
                    <a:pt x="12934950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12934950" y="0"/>
                  </a:lnTo>
                  <a:lnTo>
                    <a:pt x="12934950" y="8229600"/>
                  </a:lnTo>
                  <a:close/>
                </a:path>
              </a:pathLst>
            </a:custGeom>
            <a:solidFill>
              <a:srgbClr val="65E293">
                <a:alpha val="9254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10726364" y="0"/>
              <a:ext cx="7562215" cy="10287000"/>
            </a:xfrm>
            <a:custGeom>
              <a:rect b="b" l="l" r="r" t="t"/>
              <a:pathLst>
                <a:path extrusionOk="0" h="10287000" w="7562215">
                  <a:moveTo>
                    <a:pt x="7561636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7561636" y="0"/>
                  </a:lnTo>
                  <a:lnTo>
                    <a:pt x="7561636" y="10286999"/>
                  </a:lnTo>
                  <a:close/>
                </a:path>
              </a:pathLst>
            </a:custGeom>
            <a:solidFill>
              <a:srgbClr val="FFDE58">
                <a:alpha val="2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" name="Google Shape;49;p7"/>
          <p:cNvSpPr txBox="1"/>
          <p:nvPr>
            <p:ph type="title"/>
          </p:nvPr>
        </p:nvSpPr>
        <p:spPr>
          <a:xfrm>
            <a:off x="5614670" y="1678895"/>
            <a:ext cx="7997825" cy="567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50">
                <a:solidFill>
                  <a:srgbClr val="004AAC"/>
                </a:solidFill>
              </a:rPr>
              <a:t>LAUNCHING	AN	ONLINE	NURSERY</a:t>
            </a:r>
            <a:endParaRPr sz="3550"/>
          </a:p>
        </p:txBody>
      </p:sp>
      <p:sp>
        <p:nvSpPr>
          <p:cNvPr id="50" name="Google Shape;50;p7"/>
          <p:cNvSpPr/>
          <p:nvPr/>
        </p:nvSpPr>
        <p:spPr>
          <a:xfrm>
            <a:off x="13548972" y="0"/>
            <a:ext cx="4399815" cy="47652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5371470" y="3393163"/>
            <a:ext cx="11915140" cy="199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2900">
                <a:solidFill>
                  <a:srgbClr val="F2FF16"/>
                </a:solidFill>
                <a:latin typeface="Arial"/>
                <a:ea typeface="Arial"/>
                <a:cs typeface="Arial"/>
                <a:sym typeface="Arial"/>
              </a:rPr>
              <a:t>Apna Bageecha</a:t>
            </a:r>
            <a:endParaRPr sz="1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5257800" y="7962900"/>
            <a:ext cx="6304915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50">
                <a:solidFill>
                  <a:srgbClr val="280453"/>
                </a:solidFill>
                <a:latin typeface="Arial"/>
                <a:ea typeface="Arial"/>
                <a:cs typeface="Arial"/>
                <a:sym typeface="Arial"/>
              </a:rPr>
              <a:t>Never Desert your surroundings.</a:t>
            </a:r>
            <a:endParaRPr sz="3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1028700" y="865281"/>
            <a:ext cx="14668499" cy="82676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0" y="4242256"/>
            <a:ext cx="18288000" cy="5019675"/>
          </a:xfrm>
          <a:custGeom>
            <a:rect b="b" l="l" r="r" t="t"/>
            <a:pathLst>
              <a:path extrusionOk="0" h="5019675" w="18288000">
                <a:moveTo>
                  <a:pt x="18288000" y="0"/>
                </a:moveTo>
                <a:lnTo>
                  <a:pt x="0" y="0"/>
                </a:lnTo>
                <a:lnTo>
                  <a:pt x="0" y="4890732"/>
                </a:lnTo>
                <a:lnTo>
                  <a:pt x="0" y="5019675"/>
                </a:lnTo>
                <a:lnTo>
                  <a:pt x="18288000" y="5019675"/>
                </a:lnTo>
                <a:lnTo>
                  <a:pt x="18288000" y="4890732"/>
                </a:lnTo>
                <a:lnTo>
                  <a:pt x="18288000" y="0"/>
                </a:lnTo>
                <a:close/>
              </a:path>
            </a:pathLst>
          </a:custGeom>
          <a:solidFill>
            <a:srgbClr val="628B80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16638240" y="5482010"/>
            <a:ext cx="1238249" cy="4800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6"/>
          <p:cNvSpPr/>
          <p:nvPr/>
        </p:nvSpPr>
        <p:spPr>
          <a:xfrm>
            <a:off x="7582540" y="865281"/>
            <a:ext cx="8858250" cy="8267700"/>
          </a:xfrm>
          <a:custGeom>
            <a:rect b="b" l="l" r="r" t="t"/>
            <a:pathLst>
              <a:path extrusionOk="0" h="8267700" w="8858250">
                <a:moveTo>
                  <a:pt x="8858250" y="8267700"/>
                </a:moveTo>
                <a:lnTo>
                  <a:pt x="0" y="8267700"/>
                </a:lnTo>
                <a:lnTo>
                  <a:pt x="0" y="0"/>
                </a:lnTo>
                <a:lnTo>
                  <a:pt x="8858250" y="0"/>
                </a:lnTo>
                <a:lnTo>
                  <a:pt x="8858250" y="8267700"/>
                </a:lnTo>
                <a:close/>
              </a:path>
            </a:pathLst>
          </a:custGeom>
          <a:solidFill>
            <a:srgbClr val="628B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8065932" y="1208580"/>
            <a:ext cx="7869555" cy="182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02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15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MAIN	BRANCH	ADDRESS</a:t>
            </a:r>
            <a:endParaRPr sz="4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295"/>
              </a:spcBef>
              <a:spcAft>
                <a:spcPts val="0"/>
              </a:spcAft>
              <a:buNone/>
            </a:pPr>
            <a:r>
              <a:rPr lang="en-IN" sz="34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STREET NO 4, RAJLOK PHASE-1,HARIDWAR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8065932" y="3453192"/>
            <a:ext cx="5713095" cy="4094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46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5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PHONE	NUMBER</a:t>
            </a:r>
            <a:endParaRPr sz="4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275"/>
              </a:spcBef>
              <a:spcAft>
                <a:spcPts val="0"/>
              </a:spcAft>
              <a:buNone/>
            </a:pPr>
            <a:r>
              <a:rPr lang="en-IN" sz="34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01334-239060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60"/>
              </a:spcBef>
              <a:spcAft>
                <a:spcPts val="0"/>
              </a:spcAft>
              <a:buNone/>
            </a:pPr>
            <a:r>
              <a:rPr lang="en-IN" sz="415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EMAIL	ADDRESS</a:t>
            </a:r>
            <a:endParaRPr sz="4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IN" sz="3400" u="sng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ayushyaduvanshi14@gmail.com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 txBox="1"/>
          <p:nvPr>
            <p:ph type="title"/>
          </p:nvPr>
        </p:nvSpPr>
        <p:spPr>
          <a:xfrm>
            <a:off x="1255161" y="1196924"/>
            <a:ext cx="4463415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050">
                <a:solidFill>
                  <a:srgbClr val="004AAC"/>
                </a:solidFill>
              </a:rPr>
              <a:t>Let's Talk</a:t>
            </a:r>
            <a:endParaRPr sz="80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81F5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0" y="1028699"/>
            <a:ext cx="13868399" cy="83724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/>
          <p:nvPr/>
        </p:nvSpPr>
        <p:spPr>
          <a:xfrm rot="5400000">
            <a:off x="11187471" y="4158553"/>
            <a:ext cx="7353934" cy="1068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965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20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What to Expect</a:t>
            </a:r>
            <a:endParaRPr sz="8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16638240" y="5482010"/>
            <a:ext cx="1238249" cy="48005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6072865" y="1028699"/>
            <a:ext cx="7800975" cy="6153150"/>
          </a:xfrm>
          <a:prstGeom prst="rect">
            <a:avLst/>
          </a:prstGeom>
          <a:solidFill>
            <a:srgbClr val="F4F0D9"/>
          </a:solidFill>
          <a:ln>
            <a:noFill/>
          </a:ln>
        </p:spPr>
        <p:txBody>
          <a:bodyPr anchorCtr="0" anchor="t" bIns="0" lIns="0" spcFirstLastPara="1" rIns="0" wrap="square" tIns="269225">
            <a:spAutoFit/>
          </a:bodyPr>
          <a:lstStyle/>
          <a:p>
            <a:pPr indent="0" lvl="0" marL="1498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5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PRESENTATION FLOW</a:t>
            </a:r>
            <a:endParaRPr sz="4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9860" marR="2868930" rtl="0" algn="l">
              <a:lnSpc>
                <a:spcPct val="123200"/>
              </a:lnSpc>
              <a:spcBef>
                <a:spcPts val="2230"/>
              </a:spcBef>
              <a:spcAft>
                <a:spcPts val="0"/>
              </a:spcAft>
              <a:buNone/>
            </a:pPr>
            <a:r>
              <a:rPr lang="en-IN" sz="355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About:Apna Bageecha  User Journey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9860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IN" sz="355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Market Research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9860" marR="2666365" rtl="0" algn="l">
              <a:lnSpc>
                <a:spcPct val="12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5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Goals and future scope  Software Used  Creators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49860" marR="0" rtl="0" algn="l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IN" sz="355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Lets's talk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9144000" y="488847"/>
            <a:ext cx="8115300" cy="9058275"/>
          </a:xfrm>
          <a:custGeom>
            <a:rect b="b" l="l" r="r" t="t"/>
            <a:pathLst>
              <a:path extrusionOk="0" h="9058275" w="8115300">
                <a:moveTo>
                  <a:pt x="8115300" y="9058275"/>
                </a:moveTo>
                <a:lnTo>
                  <a:pt x="0" y="9058275"/>
                </a:lnTo>
                <a:lnTo>
                  <a:pt x="0" y="0"/>
                </a:lnTo>
                <a:lnTo>
                  <a:pt x="8115300" y="0"/>
                </a:lnTo>
                <a:lnTo>
                  <a:pt x="8115300" y="9058275"/>
                </a:lnTo>
                <a:close/>
              </a:path>
            </a:pathLst>
          </a:custGeom>
          <a:solidFill>
            <a:srgbClr val="F4F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563200" y="735329"/>
            <a:ext cx="8162909" cy="88201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10540594" y="5327298"/>
            <a:ext cx="3950335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We got you !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/>
        </p:nvSpPr>
        <p:spPr>
          <a:xfrm>
            <a:off x="9591517" y="6741019"/>
            <a:ext cx="7065645" cy="202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our website you can now order  plants right from the comfort of  your home in just few simple steps.</a:t>
            </a:r>
            <a:endParaRPr sz="35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9591517" y="2137444"/>
            <a:ext cx="6995795" cy="2693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1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850">
                <a:solidFill>
                  <a:srgbClr val="628B80"/>
                </a:solidFill>
              </a:rPr>
              <a:t>WANT TO GIVE</a:t>
            </a:r>
            <a:endParaRPr sz="5850"/>
          </a:p>
          <a:p>
            <a:pPr indent="0" lvl="0" marL="12700" marR="5080" rtl="0" algn="l">
              <a:lnSpc>
                <a:spcPct val="119316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IN" sz="5850">
                <a:solidFill>
                  <a:srgbClr val="628B80"/>
                </a:solidFill>
              </a:rPr>
              <a:t>AESTHETIC TOUCH  TO YOUR HOME?</a:t>
            </a:r>
            <a:endParaRPr sz="5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8F7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10"/>
          <p:cNvGrpSpPr/>
          <p:nvPr/>
        </p:nvGrpSpPr>
        <p:grpSpPr>
          <a:xfrm>
            <a:off x="284259" y="0"/>
            <a:ext cx="18004248" cy="10287000"/>
            <a:chOff x="284259" y="0"/>
            <a:chExt cx="18004248" cy="10287000"/>
          </a:xfrm>
        </p:grpSpPr>
        <p:sp>
          <p:nvSpPr>
            <p:cNvPr id="77" name="Google Shape;77;p10"/>
            <p:cNvSpPr/>
            <p:nvPr/>
          </p:nvSpPr>
          <p:spPr>
            <a:xfrm>
              <a:off x="6495287" y="0"/>
              <a:ext cx="11793220" cy="10287000"/>
            </a:xfrm>
            <a:custGeom>
              <a:rect b="b" l="l" r="r" t="t"/>
              <a:pathLst>
                <a:path extrusionOk="0" h="10287000" w="11793219">
                  <a:moveTo>
                    <a:pt x="11792711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1792711" y="0"/>
                  </a:lnTo>
                  <a:lnTo>
                    <a:pt x="11792711" y="10286999"/>
                  </a:lnTo>
                  <a:close/>
                </a:path>
              </a:pathLst>
            </a:custGeom>
            <a:solidFill>
              <a:srgbClr val="628B80">
                <a:alpha val="2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284259" y="1028699"/>
              <a:ext cx="6210300" cy="8229600"/>
            </a:xfrm>
            <a:custGeom>
              <a:rect b="b" l="l" r="r" t="t"/>
              <a:pathLst>
                <a:path extrusionOk="0" h="8229600" w="6210300">
                  <a:moveTo>
                    <a:pt x="6210300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6210300" y="0"/>
                  </a:lnTo>
                  <a:lnTo>
                    <a:pt x="6210300" y="8229600"/>
                  </a:lnTo>
                  <a:close/>
                </a:path>
              </a:pathLst>
            </a:custGeom>
            <a:solidFill>
              <a:srgbClr val="44864D">
                <a:alpha val="9254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6879823" y="1028699"/>
              <a:ext cx="11048999" cy="833439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0"/>
          <p:cNvSpPr txBox="1"/>
          <p:nvPr>
            <p:ph type="title"/>
          </p:nvPr>
        </p:nvSpPr>
        <p:spPr>
          <a:xfrm>
            <a:off x="271560" y="1214126"/>
            <a:ext cx="5382895" cy="3588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925">
            <a:spAutoFit/>
          </a:bodyPr>
          <a:lstStyle/>
          <a:p>
            <a:pPr indent="-257809" lvl="0" marL="269875" marR="5080" rtl="0" algn="l">
              <a:lnSpc>
                <a:spcPct val="1184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850">
                <a:solidFill>
                  <a:srgbClr val="F4F0D9"/>
                </a:solidFill>
              </a:rPr>
              <a:t>Introducing  Apna</a:t>
            </a:r>
            <a:endParaRPr sz="7850"/>
          </a:p>
          <a:p>
            <a:pPr indent="0" lvl="0" marL="12700" rtl="0" algn="l">
              <a:lnSpc>
                <a:spcPct val="114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850">
                <a:solidFill>
                  <a:srgbClr val="F4F0D9"/>
                </a:solidFill>
              </a:rPr>
              <a:t>Bageecha</a:t>
            </a:r>
            <a:endParaRPr sz="7850"/>
          </a:p>
        </p:txBody>
      </p:sp>
      <p:sp>
        <p:nvSpPr>
          <p:cNvPr id="81" name="Google Shape;81;p10"/>
          <p:cNvSpPr txBox="1"/>
          <p:nvPr/>
        </p:nvSpPr>
        <p:spPr>
          <a:xfrm>
            <a:off x="271559" y="5157010"/>
            <a:ext cx="5964555" cy="3823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80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WHAT WE DO!</a:t>
            </a:r>
            <a:endParaRPr sz="3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5000"/>
              </a:lnSpc>
              <a:spcBef>
                <a:spcPts val="3105"/>
              </a:spcBef>
              <a:spcAft>
                <a:spcPts val="0"/>
              </a:spcAft>
              <a:buNone/>
            </a:pPr>
            <a:r>
              <a:rPr lang="en-IN" sz="3700">
                <a:solidFill>
                  <a:srgbClr val="FFF500"/>
                </a:solidFill>
                <a:latin typeface="Arial"/>
                <a:ea typeface="Arial"/>
                <a:cs typeface="Arial"/>
                <a:sym typeface="Arial"/>
              </a:rPr>
              <a:t>Our site furnishes you with a  wide range of plants that  provides an aesthetic look to  your home.</a:t>
            </a:r>
            <a:endParaRPr sz="3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/>
        </p:nvSpPr>
        <p:spPr>
          <a:xfrm>
            <a:off x="166659" y="6645541"/>
            <a:ext cx="6199505" cy="1266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10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User Journey</a:t>
            </a:r>
            <a:endParaRPr sz="8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0" y="2"/>
            <a:ext cx="6006801" cy="5749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" name="Google Shape;88;p11"/>
          <p:cNvGrpSpPr/>
          <p:nvPr/>
        </p:nvGrpSpPr>
        <p:grpSpPr>
          <a:xfrm>
            <a:off x="6600101" y="1028711"/>
            <a:ext cx="11688445" cy="8228965"/>
            <a:chOff x="6600101" y="1028711"/>
            <a:chExt cx="11688445" cy="8228965"/>
          </a:xfrm>
        </p:grpSpPr>
        <p:sp>
          <p:nvSpPr>
            <p:cNvPr id="89" name="Google Shape;89;p11"/>
            <p:cNvSpPr/>
            <p:nvPr/>
          </p:nvSpPr>
          <p:spPr>
            <a:xfrm>
              <a:off x="6600101" y="1028711"/>
              <a:ext cx="11688445" cy="8228965"/>
            </a:xfrm>
            <a:custGeom>
              <a:rect b="b" l="l" r="r" t="t"/>
              <a:pathLst>
                <a:path extrusionOk="0" h="8228965" w="11688444">
                  <a:moveTo>
                    <a:pt x="11687899" y="5533364"/>
                  </a:moveTo>
                  <a:lnTo>
                    <a:pt x="0" y="5533364"/>
                  </a:lnTo>
                  <a:lnTo>
                    <a:pt x="0" y="8228939"/>
                  </a:lnTo>
                  <a:lnTo>
                    <a:pt x="11687899" y="8228939"/>
                  </a:lnTo>
                  <a:lnTo>
                    <a:pt x="11687899" y="5533364"/>
                  </a:lnTo>
                  <a:close/>
                </a:path>
                <a:path extrusionOk="0" h="8228965" w="11688444">
                  <a:moveTo>
                    <a:pt x="11687899" y="2766682"/>
                  </a:moveTo>
                  <a:lnTo>
                    <a:pt x="0" y="2766682"/>
                  </a:lnTo>
                  <a:lnTo>
                    <a:pt x="0" y="5462257"/>
                  </a:lnTo>
                  <a:lnTo>
                    <a:pt x="11687899" y="5462257"/>
                  </a:lnTo>
                  <a:lnTo>
                    <a:pt x="11687899" y="2766682"/>
                  </a:lnTo>
                  <a:close/>
                </a:path>
                <a:path extrusionOk="0" h="8228965" w="11688444">
                  <a:moveTo>
                    <a:pt x="11687899" y="0"/>
                  </a:moveTo>
                  <a:lnTo>
                    <a:pt x="0" y="0"/>
                  </a:lnTo>
                  <a:lnTo>
                    <a:pt x="0" y="2695575"/>
                  </a:lnTo>
                  <a:lnTo>
                    <a:pt x="11687899" y="2695575"/>
                  </a:lnTo>
                  <a:lnTo>
                    <a:pt x="11687899" y="0"/>
                  </a:lnTo>
                  <a:close/>
                </a:path>
              </a:pathLst>
            </a:custGeom>
            <a:solidFill>
              <a:srgbClr val="628B80">
                <a:alpha val="1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6600108" y="1028714"/>
              <a:ext cx="3800459" cy="822892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1"/>
          <p:cNvSpPr txBox="1"/>
          <p:nvPr>
            <p:ph type="title"/>
          </p:nvPr>
        </p:nvSpPr>
        <p:spPr>
          <a:xfrm>
            <a:off x="11157153" y="1616227"/>
            <a:ext cx="1821814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50">
                <a:solidFill>
                  <a:srgbClr val="004AAC"/>
                </a:solidFill>
              </a:rPr>
              <a:t>LOGIN</a:t>
            </a:r>
            <a:endParaRPr sz="4250"/>
          </a:p>
        </p:txBody>
      </p:sp>
      <p:sp>
        <p:nvSpPr>
          <p:cNvPr id="92" name="Google Shape;92;p11"/>
          <p:cNvSpPr txBox="1"/>
          <p:nvPr/>
        </p:nvSpPr>
        <p:spPr>
          <a:xfrm>
            <a:off x="11157153" y="2590423"/>
            <a:ext cx="6082665" cy="3535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the username and password.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IN" sz="415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ORDER	AND	PAY</a:t>
            </a:r>
            <a:endParaRPr sz="4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5000"/>
              </a:lnSpc>
              <a:spcBef>
                <a:spcPts val="173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the basic details	about	you and  the order.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11157153" y="6871968"/>
            <a:ext cx="5938520" cy="2021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15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WAIT	FOR	DELIVERY</a:t>
            </a:r>
            <a:endParaRPr sz="4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5000"/>
              </a:lnSpc>
              <a:spcBef>
                <a:spcPts val="1735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few days your order will be  delieverd soon.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8F7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 txBox="1"/>
          <p:nvPr/>
        </p:nvSpPr>
        <p:spPr>
          <a:xfrm rot="-5400000">
            <a:off x="-1317846" y="4530979"/>
            <a:ext cx="7444740" cy="1107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9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850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Market Survey</a:t>
            </a:r>
            <a:endParaRPr sz="8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10957752" y="4816585"/>
            <a:ext cx="4912995" cy="1350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12700" marR="5080" rtl="0" algn="l">
              <a:lnSpc>
                <a:spcPct val="117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>
                <a:solidFill>
                  <a:srgbClr val="FF1616"/>
                </a:solidFill>
                <a:latin typeface="Arial"/>
                <a:ea typeface="Arial"/>
                <a:cs typeface="Arial"/>
                <a:sym typeface="Arial"/>
              </a:rPr>
              <a:t>MOTIVATION FOR  BUYING</a:t>
            </a:r>
            <a:endParaRPr sz="4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11001309" y="6607162"/>
            <a:ext cx="5569585" cy="2643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2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450">
                <a:solidFill>
                  <a:srgbClr val="093D05"/>
                </a:solidFill>
                <a:latin typeface="Arial"/>
                <a:ea typeface="Arial"/>
                <a:cs typeface="Arial"/>
                <a:sym typeface="Arial"/>
              </a:rPr>
              <a:t>It adds a green touch to your  home and you are lending a  helping hand towards  environment conservation.</a:t>
            </a:r>
            <a:endParaRPr sz="3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3804879" y="0"/>
            <a:ext cx="6686550" cy="9261475"/>
          </a:xfrm>
          <a:custGeom>
            <a:rect b="b" l="l" r="r" t="t"/>
            <a:pathLst>
              <a:path extrusionOk="0" h="9261475" w="6686550">
                <a:moveTo>
                  <a:pt x="0" y="0"/>
                </a:moveTo>
                <a:lnTo>
                  <a:pt x="6686550" y="0"/>
                </a:lnTo>
                <a:lnTo>
                  <a:pt x="6686550" y="9261098"/>
                </a:lnTo>
                <a:lnTo>
                  <a:pt x="0" y="9261098"/>
                </a:lnTo>
                <a:lnTo>
                  <a:pt x="0" y="0"/>
                </a:lnTo>
                <a:close/>
              </a:path>
            </a:pathLst>
          </a:custGeom>
          <a:solidFill>
            <a:srgbClr val="F4F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4979586" y="7989808"/>
            <a:ext cx="661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Item 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6275169" y="7989808"/>
            <a:ext cx="661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Item 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7570722" y="7989808"/>
            <a:ext cx="661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Item 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 txBox="1"/>
          <p:nvPr/>
        </p:nvSpPr>
        <p:spPr>
          <a:xfrm>
            <a:off x="8866305" y="7989808"/>
            <a:ext cx="661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Item 4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2"/>
          <p:cNvGrpSpPr/>
          <p:nvPr/>
        </p:nvGrpSpPr>
        <p:grpSpPr>
          <a:xfrm>
            <a:off x="4745825" y="1113509"/>
            <a:ext cx="5019675" cy="6905625"/>
            <a:chOff x="4745825" y="1113509"/>
            <a:chExt cx="5019675" cy="6905625"/>
          </a:xfrm>
        </p:grpSpPr>
        <p:sp>
          <p:nvSpPr>
            <p:cNvPr id="108" name="Google Shape;108;p12"/>
            <p:cNvSpPr/>
            <p:nvPr/>
          </p:nvSpPr>
          <p:spPr>
            <a:xfrm>
              <a:off x="4745825" y="1113509"/>
              <a:ext cx="5019675" cy="6905625"/>
            </a:xfrm>
            <a:custGeom>
              <a:rect b="b" l="l" r="r" t="t"/>
              <a:pathLst>
                <a:path extrusionOk="0" h="6905625" w="5019675">
                  <a:moveTo>
                    <a:pt x="5019662" y="6896036"/>
                  </a:moveTo>
                  <a:lnTo>
                    <a:pt x="0" y="6896036"/>
                  </a:lnTo>
                  <a:lnTo>
                    <a:pt x="0" y="6905561"/>
                  </a:lnTo>
                  <a:lnTo>
                    <a:pt x="5019662" y="6905561"/>
                  </a:lnTo>
                  <a:lnTo>
                    <a:pt x="5019662" y="6896036"/>
                  </a:lnTo>
                  <a:close/>
                </a:path>
                <a:path extrusionOk="0" h="6905625" w="5019675">
                  <a:moveTo>
                    <a:pt x="5019662" y="5172024"/>
                  </a:moveTo>
                  <a:lnTo>
                    <a:pt x="0" y="5172024"/>
                  </a:lnTo>
                  <a:lnTo>
                    <a:pt x="0" y="5181549"/>
                  </a:lnTo>
                  <a:lnTo>
                    <a:pt x="5019662" y="5181549"/>
                  </a:lnTo>
                  <a:lnTo>
                    <a:pt x="5019662" y="5172024"/>
                  </a:lnTo>
                  <a:close/>
                </a:path>
                <a:path extrusionOk="0" h="6905625" w="5019675">
                  <a:moveTo>
                    <a:pt x="5019662" y="3448012"/>
                  </a:moveTo>
                  <a:lnTo>
                    <a:pt x="0" y="3448012"/>
                  </a:lnTo>
                  <a:lnTo>
                    <a:pt x="0" y="3457537"/>
                  </a:lnTo>
                  <a:lnTo>
                    <a:pt x="5019662" y="3457537"/>
                  </a:lnTo>
                  <a:lnTo>
                    <a:pt x="5019662" y="3448012"/>
                  </a:lnTo>
                  <a:close/>
                </a:path>
                <a:path extrusionOk="0" h="6905625" w="5019675">
                  <a:moveTo>
                    <a:pt x="5019662" y="1723999"/>
                  </a:moveTo>
                  <a:lnTo>
                    <a:pt x="0" y="1723999"/>
                  </a:lnTo>
                  <a:lnTo>
                    <a:pt x="0" y="1733524"/>
                  </a:lnTo>
                  <a:lnTo>
                    <a:pt x="5019662" y="1733524"/>
                  </a:lnTo>
                  <a:lnTo>
                    <a:pt x="5019662" y="1723999"/>
                  </a:lnTo>
                  <a:close/>
                </a:path>
                <a:path extrusionOk="0" h="6905625" w="5019675">
                  <a:moveTo>
                    <a:pt x="5019662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5019662" y="9525"/>
                  </a:lnTo>
                  <a:lnTo>
                    <a:pt x="5019662" y="0"/>
                  </a:lnTo>
                  <a:close/>
                </a:path>
              </a:pathLst>
            </a:custGeom>
            <a:solidFill>
              <a:srgbClr val="212121">
                <a:alpha val="24705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4745825" y="1113509"/>
              <a:ext cx="5019675" cy="6901180"/>
            </a:xfrm>
            <a:custGeom>
              <a:rect b="b" l="l" r="r" t="t"/>
              <a:pathLst>
                <a:path extrusionOk="0" h="6901180" w="5019675">
                  <a:moveTo>
                    <a:pt x="1129423" y="5256352"/>
                  </a:moveTo>
                  <a:lnTo>
                    <a:pt x="1117498" y="5217071"/>
                  </a:lnTo>
                  <a:lnTo>
                    <a:pt x="1084338" y="5183949"/>
                  </a:lnTo>
                  <a:lnTo>
                    <a:pt x="1044994" y="5172024"/>
                  </a:lnTo>
                  <a:lnTo>
                    <a:pt x="84416" y="5172024"/>
                  </a:lnTo>
                  <a:lnTo>
                    <a:pt x="45085" y="5183949"/>
                  </a:lnTo>
                  <a:lnTo>
                    <a:pt x="11925" y="5217071"/>
                  </a:lnTo>
                  <a:lnTo>
                    <a:pt x="0" y="5256352"/>
                  </a:lnTo>
                  <a:lnTo>
                    <a:pt x="0" y="6900799"/>
                  </a:lnTo>
                  <a:lnTo>
                    <a:pt x="1129423" y="6900799"/>
                  </a:lnTo>
                  <a:lnTo>
                    <a:pt x="1129423" y="5256352"/>
                  </a:lnTo>
                  <a:close/>
                </a:path>
                <a:path extrusionOk="0" h="6901180" w="5019675">
                  <a:moveTo>
                    <a:pt x="2426170" y="3532340"/>
                  </a:moveTo>
                  <a:lnTo>
                    <a:pt x="2414244" y="3493046"/>
                  </a:lnTo>
                  <a:lnTo>
                    <a:pt x="2381085" y="3459937"/>
                  </a:lnTo>
                  <a:lnTo>
                    <a:pt x="2341753" y="3448024"/>
                  </a:lnTo>
                  <a:lnTo>
                    <a:pt x="1381163" y="3448024"/>
                  </a:lnTo>
                  <a:lnTo>
                    <a:pt x="1341831" y="3459937"/>
                  </a:lnTo>
                  <a:lnTo>
                    <a:pt x="1308684" y="3493046"/>
                  </a:lnTo>
                  <a:lnTo>
                    <a:pt x="1296746" y="3532340"/>
                  </a:lnTo>
                  <a:lnTo>
                    <a:pt x="1296746" y="6900799"/>
                  </a:lnTo>
                  <a:lnTo>
                    <a:pt x="2426170" y="6900799"/>
                  </a:lnTo>
                  <a:lnTo>
                    <a:pt x="2426170" y="3532340"/>
                  </a:lnTo>
                  <a:close/>
                </a:path>
                <a:path extrusionOk="0" h="6901180" w="5019675">
                  <a:moveTo>
                    <a:pt x="3722916" y="1808340"/>
                  </a:moveTo>
                  <a:lnTo>
                    <a:pt x="3710990" y="1769046"/>
                  </a:lnTo>
                  <a:lnTo>
                    <a:pt x="3677831" y="1735924"/>
                  </a:lnTo>
                  <a:lnTo>
                    <a:pt x="3638499" y="1723999"/>
                  </a:lnTo>
                  <a:lnTo>
                    <a:pt x="2677909" y="1723999"/>
                  </a:lnTo>
                  <a:lnTo>
                    <a:pt x="2638577" y="1735924"/>
                  </a:lnTo>
                  <a:lnTo>
                    <a:pt x="2605430" y="1769046"/>
                  </a:lnTo>
                  <a:lnTo>
                    <a:pt x="2593492" y="1808340"/>
                  </a:lnTo>
                  <a:lnTo>
                    <a:pt x="2593492" y="6900799"/>
                  </a:lnTo>
                  <a:lnTo>
                    <a:pt x="3722916" y="6900799"/>
                  </a:lnTo>
                  <a:lnTo>
                    <a:pt x="3722916" y="1808340"/>
                  </a:lnTo>
                  <a:close/>
                </a:path>
                <a:path extrusionOk="0" h="6901180" w="5019675">
                  <a:moveTo>
                    <a:pt x="5019662" y="84328"/>
                  </a:moveTo>
                  <a:lnTo>
                    <a:pt x="5007737" y="45034"/>
                  </a:lnTo>
                  <a:lnTo>
                    <a:pt x="4974577" y="11912"/>
                  </a:lnTo>
                  <a:lnTo>
                    <a:pt x="4935245" y="0"/>
                  </a:lnTo>
                  <a:lnTo>
                    <a:pt x="3974668" y="0"/>
                  </a:lnTo>
                  <a:lnTo>
                    <a:pt x="3935336" y="11912"/>
                  </a:lnTo>
                  <a:lnTo>
                    <a:pt x="3902176" y="45034"/>
                  </a:lnTo>
                  <a:lnTo>
                    <a:pt x="3890238" y="84328"/>
                  </a:lnTo>
                  <a:lnTo>
                    <a:pt x="3890238" y="6900799"/>
                  </a:lnTo>
                  <a:lnTo>
                    <a:pt x="5019662" y="6900799"/>
                  </a:lnTo>
                  <a:lnTo>
                    <a:pt x="5019662" y="84328"/>
                  </a:lnTo>
                  <a:close/>
                </a:path>
              </a:pathLst>
            </a:custGeom>
            <a:solidFill>
              <a:srgbClr val="628B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2"/>
          <p:cNvSpPr txBox="1"/>
          <p:nvPr/>
        </p:nvSpPr>
        <p:spPr>
          <a:xfrm>
            <a:off x="4415518" y="957895"/>
            <a:ext cx="280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4415518" y="2682299"/>
            <a:ext cx="280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 txBox="1"/>
          <p:nvPr/>
        </p:nvSpPr>
        <p:spPr>
          <a:xfrm>
            <a:off x="4415518" y="4406701"/>
            <a:ext cx="280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 txBox="1"/>
          <p:nvPr/>
        </p:nvSpPr>
        <p:spPr>
          <a:xfrm>
            <a:off x="4415518" y="6131107"/>
            <a:ext cx="280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4542623" y="7855483"/>
            <a:ext cx="153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628B8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12937022" y="747918"/>
            <a:ext cx="5105399" cy="31622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BEFF7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"/>
          <p:cNvSpPr/>
          <p:nvPr/>
        </p:nvSpPr>
        <p:spPr>
          <a:xfrm>
            <a:off x="1028700" y="0"/>
            <a:ext cx="11401425" cy="10287000"/>
          </a:xfrm>
          <a:custGeom>
            <a:rect b="b" l="l" r="r" t="t"/>
            <a:pathLst>
              <a:path extrusionOk="0" h="10287000" w="11401425">
                <a:moveTo>
                  <a:pt x="1140140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1401409" y="0"/>
                </a:lnTo>
                <a:lnTo>
                  <a:pt x="11401409" y="10286999"/>
                </a:lnTo>
                <a:close/>
              </a:path>
            </a:pathLst>
          </a:custGeom>
          <a:solidFill>
            <a:srgbClr val="628B80">
              <a:alpha val="2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3"/>
          <p:cNvSpPr txBox="1"/>
          <p:nvPr/>
        </p:nvSpPr>
        <p:spPr>
          <a:xfrm>
            <a:off x="1512031" y="7064092"/>
            <a:ext cx="4725670" cy="2069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40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sz="1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3"/>
          <p:cNvGrpSpPr/>
          <p:nvPr/>
        </p:nvGrpSpPr>
        <p:grpSpPr>
          <a:xfrm>
            <a:off x="7208580" y="1028699"/>
            <a:ext cx="11079480" cy="8229600"/>
            <a:chOff x="7208580" y="1028699"/>
            <a:chExt cx="11079480" cy="8229600"/>
          </a:xfrm>
        </p:grpSpPr>
        <p:sp>
          <p:nvSpPr>
            <p:cNvPr id="124" name="Google Shape;124;p13"/>
            <p:cNvSpPr/>
            <p:nvPr/>
          </p:nvSpPr>
          <p:spPr>
            <a:xfrm>
              <a:off x="7208580" y="1028699"/>
              <a:ext cx="11079480" cy="8229600"/>
            </a:xfrm>
            <a:custGeom>
              <a:rect b="b" l="l" r="r" t="t"/>
              <a:pathLst>
                <a:path extrusionOk="0" h="8229600" w="11079480">
                  <a:moveTo>
                    <a:pt x="0" y="0"/>
                  </a:moveTo>
                  <a:lnTo>
                    <a:pt x="11079419" y="0"/>
                  </a:lnTo>
                  <a:lnTo>
                    <a:pt x="11079419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5C3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708788" y="1645718"/>
              <a:ext cx="123825" cy="1238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709001" y="4540163"/>
              <a:ext cx="123825" cy="1238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3"/>
          <p:cNvSpPr txBox="1"/>
          <p:nvPr/>
        </p:nvSpPr>
        <p:spPr>
          <a:xfrm>
            <a:off x="7999846" y="1405046"/>
            <a:ext cx="9904095" cy="4457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5080" rtl="0" algn="l">
              <a:lnSpc>
                <a:spcPct val="10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OUR	WEBSITE	WILL		TURN	OUT	TO	BE	THE	ULTIMATE  SOLUTION	TO		ALL	THE	FLORAL	NEEDS	FOR	OUR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527175" rtl="0" algn="l">
              <a:lnSpc>
                <a:spcPct val="127633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CLIENTS	TO	ENRICH	AND	TRANSFORM OUR  CLIENT' S		ENVIRONMENT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" marR="868680" rtl="0" algn="l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WE	WILL	INTRODUCE	SEEDS		AND		MANY MORE  OTHER	VARIETY	OF	PLANTS	FOR	ALL	OUR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13"/>
          <p:cNvGrpSpPr/>
          <p:nvPr/>
        </p:nvGrpSpPr>
        <p:grpSpPr>
          <a:xfrm>
            <a:off x="0" y="0"/>
            <a:ext cx="7832826" cy="7184135"/>
            <a:chOff x="0" y="0"/>
            <a:chExt cx="7832826" cy="7184135"/>
          </a:xfrm>
        </p:grpSpPr>
        <p:sp>
          <p:nvSpPr>
            <p:cNvPr id="129" name="Google Shape;129;p13"/>
            <p:cNvSpPr/>
            <p:nvPr/>
          </p:nvSpPr>
          <p:spPr>
            <a:xfrm>
              <a:off x="7709001" y="6972711"/>
              <a:ext cx="123825" cy="12382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0" y="0"/>
              <a:ext cx="7674181" cy="718413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3"/>
          <p:cNvSpPr txBox="1"/>
          <p:nvPr/>
        </p:nvSpPr>
        <p:spPr>
          <a:xfrm>
            <a:off x="8001101" y="6756175"/>
            <a:ext cx="935037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WE	WILL	INCLUDE	A	UNIQUE	ELEMENT	OF	BLOG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8001101" y="7251475"/>
            <a:ext cx="9351645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SECTION	IN	OUR	WEBSITE	WHICH	APPRISES	ALL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8001101" y="7746775"/>
            <a:ext cx="9486900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OUR	WEBSITE	USERS	TO	KNOW	HOW	TO	INSTALL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8001101" y="8242075"/>
            <a:ext cx="7593330" cy="48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rgbClr val="F4F0D9"/>
                </a:solidFill>
                <a:latin typeface="Arial"/>
                <a:ea typeface="Arial"/>
                <a:cs typeface="Arial"/>
                <a:sym typeface="Arial"/>
              </a:rPr>
              <a:t>AND	TAKE	CARE	OF	PLANTS	AT	HOME?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A8F7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 rot="-5400000">
            <a:off x="410930" y="5066179"/>
            <a:ext cx="5575935" cy="283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961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IN" sz="10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sz="10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i="1" lang="en-IN" sz="10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endParaRPr sz="10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5630336" y="0"/>
            <a:ext cx="12658090" cy="10287000"/>
          </a:xfrm>
          <a:custGeom>
            <a:rect b="b" l="l" r="r" t="t"/>
            <a:pathLst>
              <a:path extrusionOk="0" h="10287000" w="12658090">
                <a:moveTo>
                  <a:pt x="12657663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2657663" y="0"/>
                </a:lnTo>
                <a:lnTo>
                  <a:pt x="12657663" y="10286999"/>
                </a:lnTo>
                <a:close/>
              </a:path>
            </a:pathLst>
          </a:custGeom>
          <a:solidFill>
            <a:srgbClr val="628B8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6498468" y="924779"/>
            <a:ext cx="1685289" cy="718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550">
                <a:solidFill>
                  <a:srgbClr val="004AAC"/>
                </a:solidFill>
              </a:rPr>
              <a:t>HTML</a:t>
            </a:r>
            <a:endParaRPr sz="4550"/>
          </a:p>
        </p:txBody>
      </p:sp>
      <p:sp>
        <p:nvSpPr>
          <p:cNvPr id="143" name="Google Shape;143;p14"/>
          <p:cNvSpPr/>
          <p:nvPr/>
        </p:nvSpPr>
        <p:spPr>
          <a:xfrm>
            <a:off x="5425440" y="1028699"/>
            <a:ext cx="407670" cy="7459980"/>
          </a:xfrm>
          <a:custGeom>
            <a:rect b="b" l="l" r="r" t="t"/>
            <a:pathLst>
              <a:path extrusionOk="0" h="7459980" w="407670">
                <a:moveTo>
                  <a:pt x="400050" y="4906607"/>
                </a:moveTo>
                <a:lnTo>
                  <a:pt x="394766" y="4860734"/>
                </a:lnTo>
                <a:lnTo>
                  <a:pt x="379717" y="4818634"/>
                </a:lnTo>
                <a:lnTo>
                  <a:pt x="356095" y="4781499"/>
                </a:lnTo>
                <a:lnTo>
                  <a:pt x="325120" y="4750524"/>
                </a:lnTo>
                <a:lnTo>
                  <a:pt x="287985" y="4726902"/>
                </a:lnTo>
                <a:lnTo>
                  <a:pt x="245884" y="4711852"/>
                </a:lnTo>
                <a:lnTo>
                  <a:pt x="200025" y="4706582"/>
                </a:lnTo>
                <a:lnTo>
                  <a:pt x="154152" y="4711852"/>
                </a:lnTo>
                <a:lnTo>
                  <a:pt x="112052" y="4726902"/>
                </a:lnTo>
                <a:lnTo>
                  <a:pt x="74917" y="4750524"/>
                </a:lnTo>
                <a:lnTo>
                  <a:pt x="43942" y="4781499"/>
                </a:lnTo>
                <a:lnTo>
                  <a:pt x="20320" y="4818634"/>
                </a:lnTo>
                <a:lnTo>
                  <a:pt x="5270" y="4860734"/>
                </a:lnTo>
                <a:lnTo>
                  <a:pt x="0" y="4906607"/>
                </a:lnTo>
                <a:lnTo>
                  <a:pt x="5270" y="4952466"/>
                </a:lnTo>
                <a:lnTo>
                  <a:pt x="20320" y="4994567"/>
                </a:lnTo>
                <a:lnTo>
                  <a:pt x="43942" y="5031702"/>
                </a:lnTo>
                <a:lnTo>
                  <a:pt x="74917" y="5062677"/>
                </a:lnTo>
                <a:lnTo>
                  <a:pt x="112052" y="5086299"/>
                </a:lnTo>
                <a:lnTo>
                  <a:pt x="154152" y="5101336"/>
                </a:lnTo>
                <a:lnTo>
                  <a:pt x="200025" y="5106619"/>
                </a:lnTo>
                <a:lnTo>
                  <a:pt x="245884" y="5101336"/>
                </a:lnTo>
                <a:lnTo>
                  <a:pt x="287985" y="5086299"/>
                </a:lnTo>
                <a:lnTo>
                  <a:pt x="325120" y="5062677"/>
                </a:lnTo>
                <a:lnTo>
                  <a:pt x="356095" y="5031702"/>
                </a:lnTo>
                <a:lnTo>
                  <a:pt x="379717" y="4994567"/>
                </a:lnTo>
                <a:lnTo>
                  <a:pt x="394766" y="4952466"/>
                </a:lnTo>
                <a:lnTo>
                  <a:pt x="400050" y="4906607"/>
                </a:lnTo>
                <a:close/>
              </a:path>
              <a:path extrusionOk="0" h="7459980" w="407670">
                <a:moveTo>
                  <a:pt x="407238" y="7259866"/>
                </a:moveTo>
                <a:lnTo>
                  <a:pt x="401955" y="7214006"/>
                </a:lnTo>
                <a:lnTo>
                  <a:pt x="386905" y="7171906"/>
                </a:lnTo>
                <a:lnTo>
                  <a:pt x="363296" y="7134771"/>
                </a:lnTo>
                <a:lnTo>
                  <a:pt x="332320" y="7103783"/>
                </a:lnTo>
                <a:lnTo>
                  <a:pt x="295173" y="7080174"/>
                </a:lnTo>
                <a:lnTo>
                  <a:pt x="253072" y="7065124"/>
                </a:lnTo>
                <a:lnTo>
                  <a:pt x="207213" y="7059841"/>
                </a:lnTo>
                <a:lnTo>
                  <a:pt x="161353" y="7065124"/>
                </a:lnTo>
                <a:lnTo>
                  <a:pt x="119240" y="7080174"/>
                </a:lnTo>
                <a:lnTo>
                  <a:pt x="82105" y="7103783"/>
                </a:lnTo>
                <a:lnTo>
                  <a:pt x="51130" y="7134771"/>
                </a:lnTo>
                <a:lnTo>
                  <a:pt x="27520" y="7171906"/>
                </a:lnTo>
                <a:lnTo>
                  <a:pt x="12471" y="7214006"/>
                </a:lnTo>
                <a:lnTo>
                  <a:pt x="7188" y="7259866"/>
                </a:lnTo>
                <a:lnTo>
                  <a:pt x="12471" y="7305738"/>
                </a:lnTo>
                <a:lnTo>
                  <a:pt x="27520" y="7347839"/>
                </a:lnTo>
                <a:lnTo>
                  <a:pt x="51130" y="7384974"/>
                </a:lnTo>
                <a:lnTo>
                  <a:pt x="82105" y="7415949"/>
                </a:lnTo>
                <a:lnTo>
                  <a:pt x="119240" y="7439558"/>
                </a:lnTo>
                <a:lnTo>
                  <a:pt x="161353" y="7454608"/>
                </a:lnTo>
                <a:lnTo>
                  <a:pt x="207213" y="7459891"/>
                </a:lnTo>
                <a:lnTo>
                  <a:pt x="253072" y="7454608"/>
                </a:lnTo>
                <a:lnTo>
                  <a:pt x="295173" y="7439558"/>
                </a:lnTo>
                <a:lnTo>
                  <a:pt x="332320" y="7415949"/>
                </a:lnTo>
                <a:lnTo>
                  <a:pt x="363296" y="7384974"/>
                </a:lnTo>
                <a:lnTo>
                  <a:pt x="386905" y="7347839"/>
                </a:lnTo>
                <a:lnTo>
                  <a:pt x="401955" y="7305738"/>
                </a:lnTo>
                <a:lnTo>
                  <a:pt x="407238" y="7259866"/>
                </a:lnTo>
                <a:close/>
              </a:path>
              <a:path extrusionOk="0" h="7459980" w="407670">
                <a:moveTo>
                  <a:pt x="407238" y="2553297"/>
                </a:moveTo>
                <a:lnTo>
                  <a:pt x="401955" y="2507437"/>
                </a:lnTo>
                <a:lnTo>
                  <a:pt x="386905" y="2465336"/>
                </a:lnTo>
                <a:lnTo>
                  <a:pt x="363296" y="2428202"/>
                </a:lnTo>
                <a:lnTo>
                  <a:pt x="332320" y="2397214"/>
                </a:lnTo>
                <a:lnTo>
                  <a:pt x="295173" y="2373604"/>
                </a:lnTo>
                <a:lnTo>
                  <a:pt x="253072" y="2358555"/>
                </a:lnTo>
                <a:lnTo>
                  <a:pt x="207213" y="2353272"/>
                </a:lnTo>
                <a:lnTo>
                  <a:pt x="161353" y="2358555"/>
                </a:lnTo>
                <a:lnTo>
                  <a:pt x="119240" y="2373604"/>
                </a:lnTo>
                <a:lnTo>
                  <a:pt x="82105" y="2397214"/>
                </a:lnTo>
                <a:lnTo>
                  <a:pt x="51130" y="2428202"/>
                </a:lnTo>
                <a:lnTo>
                  <a:pt x="27520" y="2465336"/>
                </a:lnTo>
                <a:lnTo>
                  <a:pt x="12471" y="2507437"/>
                </a:lnTo>
                <a:lnTo>
                  <a:pt x="7188" y="2553297"/>
                </a:lnTo>
                <a:lnTo>
                  <a:pt x="12471" y="2599169"/>
                </a:lnTo>
                <a:lnTo>
                  <a:pt x="27520" y="2641269"/>
                </a:lnTo>
                <a:lnTo>
                  <a:pt x="51130" y="2678404"/>
                </a:lnTo>
                <a:lnTo>
                  <a:pt x="82105" y="2709380"/>
                </a:lnTo>
                <a:lnTo>
                  <a:pt x="119240" y="2732989"/>
                </a:lnTo>
                <a:lnTo>
                  <a:pt x="161353" y="2748038"/>
                </a:lnTo>
                <a:lnTo>
                  <a:pt x="207213" y="2753322"/>
                </a:lnTo>
                <a:lnTo>
                  <a:pt x="253072" y="2748038"/>
                </a:lnTo>
                <a:lnTo>
                  <a:pt x="295173" y="2732989"/>
                </a:lnTo>
                <a:lnTo>
                  <a:pt x="332320" y="2709380"/>
                </a:lnTo>
                <a:lnTo>
                  <a:pt x="363296" y="2678404"/>
                </a:lnTo>
                <a:lnTo>
                  <a:pt x="386905" y="2641269"/>
                </a:lnTo>
                <a:lnTo>
                  <a:pt x="401955" y="2599169"/>
                </a:lnTo>
                <a:lnTo>
                  <a:pt x="407238" y="2553297"/>
                </a:lnTo>
                <a:close/>
              </a:path>
              <a:path extrusionOk="0" h="7459980" w="407670">
                <a:moveTo>
                  <a:pt x="407238" y="200037"/>
                </a:moveTo>
                <a:lnTo>
                  <a:pt x="401955" y="154165"/>
                </a:lnTo>
                <a:lnTo>
                  <a:pt x="386905" y="112064"/>
                </a:lnTo>
                <a:lnTo>
                  <a:pt x="363296" y="74930"/>
                </a:lnTo>
                <a:lnTo>
                  <a:pt x="332320" y="43954"/>
                </a:lnTo>
                <a:lnTo>
                  <a:pt x="295173" y="20332"/>
                </a:lnTo>
                <a:lnTo>
                  <a:pt x="253072" y="5283"/>
                </a:lnTo>
                <a:lnTo>
                  <a:pt x="207213" y="0"/>
                </a:lnTo>
                <a:lnTo>
                  <a:pt x="161353" y="5283"/>
                </a:lnTo>
                <a:lnTo>
                  <a:pt x="119240" y="20332"/>
                </a:lnTo>
                <a:lnTo>
                  <a:pt x="82105" y="43954"/>
                </a:lnTo>
                <a:lnTo>
                  <a:pt x="51130" y="74930"/>
                </a:lnTo>
                <a:lnTo>
                  <a:pt x="27520" y="112064"/>
                </a:lnTo>
                <a:lnTo>
                  <a:pt x="12471" y="154165"/>
                </a:lnTo>
                <a:lnTo>
                  <a:pt x="7188" y="200037"/>
                </a:lnTo>
                <a:lnTo>
                  <a:pt x="12471" y="245897"/>
                </a:lnTo>
                <a:lnTo>
                  <a:pt x="27520" y="287997"/>
                </a:lnTo>
                <a:lnTo>
                  <a:pt x="51130" y="325132"/>
                </a:lnTo>
                <a:lnTo>
                  <a:pt x="82105" y="356108"/>
                </a:lnTo>
                <a:lnTo>
                  <a:pt x="119240" y="379730"/>
                </a:lnTo>
                <a:lnTo>
                  <a:pt x="161353" y="394766"/>
                </a:lnTo>
                <a:lnTo>
                  <a:pt x="207213" y="400050"/>
                </a:lnTo>
                <a:lnTo>
                  <a:pt x="253072" y="394766"/>
                </a:lnTo>
                <a:lnTo>
                  <a:pt x="295173" y="379730"/>
                </a:lnTo>
                <a:lnTo>
                  <a:pt x="332320" y="356108"/>
                </a:lnTo>
                <a:lnTo>
                  <a:pt x="363296" y="325132"/>
                </a:lnTo>
                <a:lnTo>
                  <a:pt x="386905" y="287997"/>
                </a:lnTo>
                <a:lnTo>
                  <a:pt x="401955" y="245897"/>
                </a:lnTo>
                <a:lnTo>
                  <a:pt x="407238" y="200037"/>
                </a:lnTo>
                <a:close/>
              </a:path>
            </a:pathLst>
          </a:custGeom>
          <a:solidFill>
            <a:srgbClr val="628B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6498468" y="1952717"/>
            <a:ext cx="10365105" cy="810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is the standard markup language for Web pages.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5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695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is the language we use to style an HTML document.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3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IN" sz="445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PHP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25000"/>
              </a:lnSpc>
              <a:spcBef>
                <a:spcPts val="1789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PHP is a general-purpose scripting language that is especially  suited to web development.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465"/>
              </a:spcBef>
              <a:spcAft>
                <a:spcPts val="0"/>
              </a:spcAft>
              <a:buNone/>
            </a:pPr>
            <a:r>
              <a:rPr lang="en-IN" sz="4450">
                <a:solidFill>
                  <a:srgbClr val="004AAC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4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323850" rtl="0" algn="l">
              <a:lnSpc>
                <a:spcPct val="125000"/>
              </a:lnSpc>
              <a:spcBef>
                <a:spcPts val="1795"/>
              </a:spcBef>
              <a:spcAft>
                <a:spcPts val="0"/>
              </a:spcAft>
              <a:buNone/>
            </a:pPr>
            <a:r>
              <a:rPr lang="en-I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is a standard language for accessing and manipulating  databases.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0" y="0"/>
            <a:ext cx="5826575" cy="41363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5"/>
          <p:cNvGrpSpPr/>
          <p:nvPr/>
        </p:nvGrpSpPr>
        <p:grpSpPr>
          <a:xfrm>
            <a:off x="9276740" y="11"/>
            <a:ext cx="9011273" cy="9250586"/>
            <a:chOff x="9276740" y="11"/>
            <a:chExt cx="9011273" cy="9250586"/>
          </a:xfrm>
        </p:grpSpPr>
        <p:sp>
          <p:nvSpPr>
            <p:cNvPr id="151" name="Google Shape;151;p15"/>
            <p:cNvSpPr/>
            <p:nvPr/>
          </p:nvSpPr>
          <p:spPr>
            <a:xfrm>
              <a:off x="10688333" y="11"/>
              <a:ext cx="7599680" cy="5641975"/>
            </a:xfrm>
            <a:custGeom>
              <a:rect b="b" l="l" r="r" t="t"/>
              <a:pathLst>
                <a:path extrusionOk="0" h="5641975" w="7599680">
                  <a:moveTo>
                    <a:pt x="7599667" y="0"/>
                  </a:moveTo>
                  <a:lnTo>
                    <a:pt x="0" y="0"/>
                  </a:lnTo>
                  <a:lnTo>
                    <a:pt x="0" y="1268641"/>
                  </a:lnTo>
                  <a:lnTo>
                    <a:pt x="0" y="5641378"/>
                  </a:lnTo>
                  <a:lnTo>
                    <a:pt x="7599667" y="5641378"/>
                  </a:lnTo>
                  <a:lnTo>
                    <a:pt x="7599667" y="1268641"/>
                  </a:lnTo>
                  <a:lnTo>
                    <a:pt x="7599667" y="0"/>
                  </a:lnTo>
                  <a:close/>
                </a:path>
              </a:pathLst>
            </a:custGeom>
            <a:solidFill>
              <a:srgbClr val="628B80">
                <a:alpha val="2941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9276740" y="1268647"/>
              <a:ext cx="7505700" cy="7981950"/>
            </a:xfrm>
            <a:custGeom>
              <a:rect b="b" l="l" r="r" t="t"/>
              <a:pathLst>
                <a:path extrusionOk="0" h="7981950" w="7505700">
                  <a:moveTo>
                    <a:pt x="7505700" y="7981950"/>
                  </a:moveTo>
                  <a:lnTo>
                    <a:pt x="0" y="7981950"/>
                  </a:lnTo>
                  <a:lnTo>
                    <a:pt x="0" y="0"/>
                  </a:lnTo>
                  <a:lnTo>
                    <a:pt x="7505700" y="0"/>
                  </a:lnTo>
                  <a:lnTo>
                    <a:pt x="7505700" y="7981950"/>
                  </a:lnTo>
                  <a:close/>
                </a:path>
              </a:pathLst>
            </a:custGeom>
            <a:solidFill>
              <a:srgbClr val="FFEFA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15"/>
          <p:cNvSpPr/>
          <p:nvPr/>
        </p:nvSpPr>
        <p:spPr>
          <a:xfrm>
            <a:off x="1028700" y="5"/>
            <a:ext cx="3705209" cy="37433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1028700" y="3933840"/>
            <a:ext cx="3705209" cy="37528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4965161" y="1823560"/>
            <a:ext cx="3705209" cy="416243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4965161" y="6176497"/>
            <a:ext cx="3705209" cy="411050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1028700" y="7876001"/>
            <a:ext cx="3695700" cy="2409825"/>
          </a:xfrm>
          <a:custGeom>
            <a:rect b="b" l="l" r="r" t="t"/>
            <a:pathLst>
              <a:path extrusionOk="0" h="2409825" w="3695700">
                <a:moveTo>
                  <a:pt x="3695700" y="2409825"/>
                </a:moveTo>
                <a:lnTo>
                  <a:pt x="0" y="2409825"/>
                </a:lnTo>
                <a:lnTo>
                  <a:pt x="0" y="0"/>
                </a:lnTo>
                <a:lnTo>
                  <a:pt x="3695700" y="0"/>
                </a:lnTo>
                <a:lnTo>
                  <a:pt x="3695700" y="2409825"/>
                </a:lnTo>
                <a:close/>
              </a:path>
            </a:pathLst>
          </a:custGeom>
          <a:solidFill>
            <a:srgbClr val="628B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4965161" y="5"/>
            <a:ext cx="3695700" cy="1633855"/>
          </a:xfrm>
          <a:custGeom>
            <a:rect b="b" l="l" r="r" t="t"/>
            <a:pathLst>
              <a:path extrusionOk="0" h="1633855" w="3695700">
                <a:moveTo>
                  <a:pt x="0" y="0"/>
                </a:moveTo>
                <a:lnTo>
                  <a:pt x="3695700" y="0"/>
                </a:lnTo>
                <a:lnTo>
                  <a:pt x="3695700" y="1633286"/>
                </a:lnTo>
                <a:lnTo>
                  <a:pt x="0" y="1633286"/>
                </a:lnTo>
                <a:lnTo>
                  <a:pt x="0" y="0"/>
                </a:lnTo>
                <a:close/>
              </a:path>
            </a:pathLst>
          </a:custGeom>
          <a:solidFill>
            <a:srgbClr val="628B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5"/>
          <p:cNvGrpSpPr/>
          <p:nvPr/>
        </p:nvGrpSpPr>
        <p:grpSpPr>
          <a:xfrm>
            <a:off x="9527407" y="2497043"/>
            <a:ext cx="3496945" cy="1839595"/>
            <a:chOff x="9527407" y="2497043"/>
            <a:chExt cx="3496945" cy="1839595"/>
          </a:xfrm>
        </p:grpSpPr>
        <p:sp>
          <p:nvSpPr>
            <p:cNvPr id="160" name="Google Shape;160;p15"/>
            <p:cNvSpPr/>
            <p:nvPr/>
          </p:nvSpPr>
          <p:spPr>
            <a:xfrm>
              <a:off x="9628997" y="2613898"/>
              <a:ext cx="3383279" cy="1708785"/>
            </a:xfrm>
            <a:custGeom>
              <a:rect b="b" l="l" r="r" t="t"/>
              <a:pathLst>
                <a:path extrusionOk="0" h="1708785" w="3383280">
                  <a:moveTo>
                    <a:pt x="3222615" y="1708309"/>
                  </a:moveTo>
                  <a:lnTo>
                    <a:pt x="124701" y="1708309"/>
                  </a:lnTo>
                  <a:lnTo>
                    <a:pt x="86073" y="1705005"/>
                  </a:lnTo>
                  <a:lnTo>
                    <a:pt x="52640" y="1695441"/>
                  </a:lnTo>
                  <a:lnTo>
                    <a:pt x="24062" y="1680139"/>
                  </a:lnTo>
                  <a:lnTo>
                    <a:pt x="0" y="1659620"/>
                  </a:lnTo>
                  <a:lnTo>
                    <a:pt x="17178" y="1666119"/>
                  </a:lnTo>
                  <a:lnTo>
                    <a:pt x="35138" y="1670922"/>
                  </a:lnTo>
                  <a:lnTo>
                    <a:pt x="53621" y="1673900"/>
                  </a:lnTo>
                  <a:lnTo>
                    <a:pt x="72365" y="1674922"/>
                  </a:lnTo>
                  <a:lnTo>
                    <a:pt x="3180866" y="1674922"/>
                  </a:lnTo>
                  <a:lnTo>
                    <a:pt x="3224573" y="1668707"/>
                  </a:lnTo>
                  <a:lnTo>
                    <a:pt x="3265188" y="1651170"/>
                  </a:lnTo>
                  <a:lnTo>
                    <a:pt x="3300546" y="1623972"/>
                  </a:lnTo>
                  <a:lnTo>
                    <a:pt x="3328482" y="1588775"/>
                  </a:lnTo>
                  <a:lnTo>
                    <a:pt x="3346831" y="1547241"/>
                  </a:lnTo>
                  <a:lnTo>
                    <a:pt x="3353429" y="1501031"/>
                  </a:lnTo>
                  <a:lnTo>
                    <a:pt x="3353429" y="57036"/>
                  </a:lnTo>
                  <a:lnTo>
                    <a:pt x="3352885" y="42451"/>
                  </a:lnTo>
                  <a:lnTo>
                    <a:pt x="3351167" y="27996"/>
                  </a:lnTo>
                  <a:lnTo>
                    <a:pt x="3348145" y="13802"/>
                  </a:lnTo>
                  <a:lnTo>
                    <a:pt x="3343687" y="0"/>
                  </a:lnTo>
                  <a:lnTo>
                    <a:pt x="3359756" y="22366"/>
                  </a:lnTo>
                  <a:lnTo>
                    <a:pt x="3372042" y="47472"/>
                  </a:lnTo>
                  <a:lnTo>
                    <a:pt x="3379891" y="74925"/>
                  </a:lnTo>
                  <a:lnTo>
                    <a:pt x="3382653" y="104334"/>
                  </a:lnTo>
                  <a:lnTo>
                    <a:pt x="3382653" y="1548329"/>
                  </a:lnTo>
                  <a:lnTo>
                    <a:pt x="3374426" y="1598621"/>
                  </a:lnTo>
                  <a:lnTo>
                    <a:pt x="3351569" y="1642503"/>
                  </a:lnTo>
                  <a:lnTo>
                    <a:pt x="3316823" y="1677237"/>
                  </a:lnTo>
                  <a:lnTo>
                    <a:pt x="3272925" y="1700085"/>
                  </a:lnTo>
                  <a:lnTo>
                    <a:pt x="3222615" y="1708309"/>
                  </a:lnTo>
                  <a:close/>
                </a:path>
              </a:pathLst>
            </a:custGeom>
            <a:solidFill>
              <a:srgbClr val="99A6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9541323" y="2510954"/>
              <a:ext cx="3425825" cy="1764030"/>
            </a:xfrm>
            <a:custGeom>
              <a:rect b="b" l="l" r="r" t="t"/>
              <a:pathLst>
                <a:path extrusionOk="0" h="1764029" w="3425825">
                  <a:moveTo>
                    <a:pt x="3265755" y="1763954"/>
                  </a:moveTo>
                  <a:lnTo>
                    <a:pt x="160038" y="1763954"/>
                  </a:lnTo>
                  <a:lnTo>
                    <a:pt x="109727" y="1755864"/>
                  </a:lnTo>
                  <a:lnTo>
                    <a:pt x="65830" y="1733283"/>
                  </a:lnTo>
                  <a:lnTo>
                    <a:pt x="31083" y="1698749"/>
                  </a:lnTo>
                  <a:lnTo>
                    <a:pt x="8227" y="1654801"/>
                  </a:lnTo>
                  <a:lnTo>
                    <a:pt x="0" y="1603974"/>
                  </a:lnTo>
                  <a:lnTo>
                    <a:pt x="0" y="159980"/>
                  </a:lnTo>
                  <a:lnTo>
                    <a:pt x="8227" y="109687"/>
                  </a:lnTo>
                  <a:lnTo>
                    <a:pt x="31083" y="65806"/>
                  </a:lnTo>
                  <a:lnTo>
                    <a:pt x="65830" y="31072"/>
                  </a:lnTo>
                  <a:lnTo>
                    <a:pt x="109727" y="8224"/>
                  </a:lnTo>
                  <a:lnTo>
                    <a:pt x="160038" y="0"/>
                  </a:lnTo>
                  <a:lnTo>
                    <a:pt x="3265755" y="0"/>
                  </a:lnTo>
                  <a:lnTo>
                    <a:pt x="3316066" y="8224"/>
                  </a:lnTo>
                  <a:lnTo>
                    <a:pt x="3359964" y="31072"/>
                  </a:lnTo>
                  <a:lnTo>
                    <a:pt x="3394710" y="65806"/>
                  </a:lnTo>
                  <a:lnTo>
                    <a:pt x="3417566" y="109687"/>
                  </a:lnTo>
                  <a:lnTo>
                    <a:pt x="3425794" y="159980"/>
                  </a:lnTo>
                  <a:lnTo>
                    <a:pt x="3425794" y="1603974"/>
                  </a:lnTo>
                  <a:lnTo>
                    <a:pt x="3417566" y="1654266"/>
                  </a:lnTo>
                  <a:lnTo>
                    <a:pt x="3394710" y="1698148"/>
                  </a:lnTo>
                  <a:lnTo>
                    <a:pt x="3359964" y="1732882"/>
                  </a:lnTo>
                  <a:lnTo>
                    <a:pt x="3316066" y="1755730"/>
                  </a:lnTo>
                  <a:lnTo>
                    <a:pt x="3265755" y="1763954"/>
                  </a:lnTo>
                  <a:close/>
                </a:path>
              </a:pathLst>
            </a:custGeom>
            <a:solidFill>
              <a:srgbClr val="C7D0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9527407" y="2497043"/>
              <a:ext cx="3496945" cy="1839595"/>
            </a:xfrm>
            <a:custGeom>
              <a:rect b="b" l="l" r="r" t="t"/>
              <a:pathLst>
                <a:path extrusionOk="0" h="1839595" w="3496944">
                  <a:moveTo>
                    <a:pt x="3322813" y="1839076"/>
                  </a:moveTo>
                  <a:lnTo>
                    <a:pt x="229334" y="1839076"/>
                  </a:lnTo>
                  <a:lnTo>
                    <a:pt x="177095" y="1833098"/>
                  </a:lnTo>
                  <a:lnTo>
                    <a:pt x="132865" y="1816296"/>
                  </a:lnTo>
                  <a:lnTo>
                    <a:pt x="96931" y="1790364"/>
                  </a:lnTo>
                  <a:lnTo>
                    <a:pt x="69581" y="1756999"/>
                  </a:lnTo>
                  <a:lnTo>
                    <a:pt x="41096" y="1729785"/>
                  </a:lnTo>
                  <a:lnTo>
                    <a:pt x="19135" y="1696832"/>
                  </a:lnTo>
                  <a:lnTo>
                    <a:pt x="5001" y="1659185"/>
                  </a:lnTo>
                  <a:lnTo>
                    <a:pt x="0" y="1617886"/>
                  </a:lnTo>
                  <a:lnTo>
                    <a:pt x="0" y="173891"/>
                  </a:lnTo>
                  <a:lnTo>
                    <a:pt x="6217" y="127681"/>
                  </a:lnTo>
                  <a:lnTo>
                    <a:pt x="23760" y="86147"/>
                  </a:lnTo>
                  <a:lnTo>
                    <a:pt x="50968" y="50950"/>
                  </a:lnTo>
                  <a:lnTo>
                    <a:pt x="86178" y="23752"/>
                  </a:lnTo>
                  <a:lnTo>
                    <a:pt x="127727" y="6215"/>
                  </a:lnTo>
                  <a:lnTo>
                    <a:pt x="173954" y="0"/>
                  </a:lnTo>
                  <a:lnTo>
                    <a:pt x="3279672" y="0"/>
                  </a:lnTo>
                  <a:lnTo>
                    <a:pt x="3324835" y="5977"/>
                  </a:lnTo>
                  <a:lnTo>
                    <a:pt x="3344004" y="13911"/>
                  </a:lnTo>
                  <a:lnTo>
                    <a:pt x="173954" y="13911"/>
                  </a:lnTo>
                  <a:lnTo>
                    <a:pt x="123644" y="22135"/>
                  </a:lnTo>
                  <a:lnTo>
                    <a:pt x="79746" y="44983"/>
                  </a:lnTo>
                  <a:lnTo>
                    <a:pt x="44999" y="79717"/>
                  </a:lnTo>
                  <a:lnTo>
                    <a:pt x="22143" y="123599"/>
                  </a:lnTo>
                  <a:lnTo>
                    <a:pt x="13916" y="173891"/>
                  </a:lnTo>
                  <a:lnTo>
                    <a:pt x="13916" y="1617886"/>
                  </a:lnTo>
                  <a:lnTo>
                    <a:pt x="22143" y="1668712"/>
                  </a:lnTo>
                  <a:lnTo>
                    <a:pt x="44999" y="1712661"/>
                  </a:lnTo>
                  <a:lnTo>
                    <a:pt x="79746" y="1747194"/>
                  </a:lnTo>
                  <a:lnTo>
                    <a:pt x="123644" y="1769775"/>
                  </a:lnTo>
                  <a:lnTo>
                    <a:pt x="165304" y="1776475"/>
                  </a:lnTo>
                  <a:lnTo>
                    <a:pt x="102981" y="1776475"/>
                  </a:lnTo>
                  <a:lnTo>
                    <a:pt x="127069" y="1796994"/>
                  </a:lnTo>
                  <a:lnTo>
                    <a:pt x="155827" y="1812296"/>
                  </a:lnTo>
                  <a:lnTo>
                    <a:pt x="189751" y="1821860"/>
                  </a:lnTo>
                  <a:lnTo>
                    <a:pt x="229334" y="1825164"/>
                  </a:lnTo>
                  <a:lnTo>
                    <a:pt x="3387273" y="1825164"/>
                  </a:lnTo>
                  <a:lnTo>
                    <a:pt x="3369039" y="1832861"/>
                  </a:lnTo>
                  <a:lnTo>
                    <a:pt x="3322813" y="1839076"/>
                  </a:lnTo>
                  <a:close/>
                </a:path>
                <a:path extrusionOk="0" h="1839595" w="3496944">
                  <a:moveTo>
                    <a:pt x="3345524" y="1777866"/>
                  </a:moveTo>
                  <a:lnTo>
                    <a:pt x="3279672" y="1777866"/>
                  </a:lnTo>
                  <a:lnTo>
                    <a:pt x="3329982" y="1769641"/>
                  </a:lnTo>
                  <a:lnTo>
                    <a:pt x="3373880" y="1746793"/>
                  </a:lnTo>
                  <a:lnTo>
                    <a:pt x="3408626" y="1712060"/>
                  </a:lnTo>
                  <a:lnTo>
                    <a:pt x="3431483" y="1668178"/>
                  </a:lnTo>
                  <a:lnTo>
                    <a:pt x="3439710" y="1617886"/>
                  </a:lnTo>
                  <a:lnTo>
                    <a:pt x="3439710" y="173891"/>
                  </a:lnTo>
                  <a:lnTo>
                    <a:pt x="3431483" y="123599"/>
                  </a:lnTo>
                  <a:lnTo>
                    <a:pt x="3408626" y="79717"/>
                  </a:lnTo>
                  <a:lnTo>
                    <a:pt x="3373880" y="44983"/>
                  </a:lnTo>
                  <a:lnTo>
                    <a:pt x="3329982" y="22135"/>
                  </a:lnTo>
                  <a:lnTo>
                    <a:pt x="3279672" y="13911"/>
                  </a:lnTo>
                  <a:lnTo>
                    <a:pt x="3344004" y="13911"/>
                  </a:lnTo>
                  <a:lnTo>
                    <a:pt x="3365431" y="22779"/>
                  </a:lnTo>
                  <a:lnTo>
                    <a:pt x="3400027" y="48711"/>
                  </a:lnTo>
                  <a:lnTo>
                    <a:pt x="3427185" y="82076"/>
                  </a:lnTo>
                  <a:lnTo>
                    <a:pt x="3455670" y="109290"/>
                  </a:lnTo>
                  <a:lnTo>
                    <a:pt x="3460712" y="116855"/>
                  </a:lnTo>
                  <a:lnTo>
                    <a:pt x="3445277" y="116855"/>
                  </a:lnTo>
                  <a:lnTo>
                    <a:pt x="3449147" y="130657"/>
                  </a:lnTo>
                  <a:lnTo>
                    <a:pt x="3452235" y="144851"/>
                  </a:lnTo>
                  <a:lnTo>
                    <a:pt x="3454279" y="159306"/>
                  </a:lnTo>
                  <a:lnTo>
                    <a:pt x="3455018" y="173891"/>
                  </a:lnTo>
                  <a:lnTo>
                    <a:pt x="3455018" y="1617886"/>
                  </a:lnTo>
                  <a:lnTo>
                    <a:pt x="3448801" y="1664096"/>
                  </a:lnTo>
                  <a:lnTo>
                    <a:pt x="3431257" y="1705630"/>
                  </a:lnTo>
                  <a:lnTo>
                    <a:pt x="3404049" y="1740827"/>
                  </a:lnTo>
                  <a:lnTo>
                    <a:pt x="3368840" y="1768025"/>
                  </a:lnTo>
                  <a:lnTo>
                    <a:pt x="3345524" y="1777866"/>
                  </a:lnTo>
                  <a:close/>
                </a:path>
                <a:path extrusionOk="0" h="1839595" w="3496944">
                  <a:moveTo>
                    <a:pt x="3387273" y="1825164"/>
                  </a:moveTo>
                  <a:lnTo>
                    <a:pt x="3322813" y="1825164"/>
                  </a:lnTo>
                  <a:lnTo>
                    <a:pt x="3373268" y="1816940"/>
                  </a:lnTo>
                  <a:lnTo>
                    <a:pt x="3417511" y="1794092"/>
                  </a:lnTo>
                  <a:lnTo>
                    <a:pt x="3452669" y="1759358"/>
                  </a:lnTo>
                  <a:lnTo>
                    <a:pt x="3475870" y="1715476"/>
                  </a:lnTo>
                  <a:lnTo>
                    <a:pt x="3484242" y="1665184"/>
                  </a:lnTo>
                  <a:lnTo>
                    <a:pt x="3484242" y="221189"/>
                  </a:lnTo>
                  <a:lnTo>
                    <a:pt x="3481481" y="191780"/>
                  </a:lnTo>
                  <a:lnTo>
                    <a:pt x="3473631" y="164327"/>
                  </a:lnTo>
                  <a:lnTo>
                    <a:pt x="3461346" y="139221"/>
                  </a:lnTo>
                  <a:lnTo>
                    <a:pt x="3445277" y="116855"/>
                  </a:lnTo>
                  <a:lnTo>
                    <a:pt x="3460712" y="116855"/>
                  </a:lnTo>
                  <a:lnTo>
                    <a:pt x="3477632" y="142243"/>
                  </a:lnTo>
                  <a:lnTo>
                    <a:pt x="3491766" y="179890"/>
                  </a:lnTo>
                  <a:lnTo>
                    <a:pt x="3496767" y="221189"/>
                  </a:lnTo>
                  <a:lnTo>
                    <a:pt x="3496767" y="1665184"/>
                  </a:lnTo>
                  <a:lnTo>
                    <a:pt x="3490550" y="1711394"/>
                  </a:lnTo>
                  <a:lnTo>
                    <a:pt x="3473006" y="1752928"/>
                  </a:lnTo>
                  <a:lnTo>
                    <a:pt x="3445798" y="1788125"/>
                  </a:lnTo>
                  <a:lnTo>
                    <a:pt x="3410589" y="1815323"/>
                  </a:lnTo>
                  <a:lnTo>
                    <a:pt x="3387273" y="1825164"/>
                  </a:lnTo>
                  <a:close/>
                </a:path>
                <a:path extrusionOk="0" h="1839595" w="3496944">
                  <a:moveTo>
                    <a:pt x="3281063" y="1791777"/>
                  </a:moveTo>
                  <a:lnTo>
                    <a:pt x="175346" y="1791777"/>
                  </a:lnTo>
                  <a:lnTo>
                    <a:pt x="156015" y="1790755"/>
                  </a:lnTo>
                  <a:lnTo>
                    <a:pt x="137598" y="1787778"/>
                  </a:lnTo>
                  <a:lnTo>
                    <a:pt x="119963" y="1782974"/>
                  </a:lnTo>
                  <a:lnTo>
                    <a:pt x="102981" y="1776475"/>
                  </a:lnTo>
                  <a:lnTo>
                    <a:pt x="165304" y="1776475"/>
                  </a:lnTo>
                  <a:lnTo>
                    <a:pt x="173954" y="1777866"/>
                  </a:lnTo>
                  <a:lnTo>
                    <a:pt x="3345524" y="1777866"/>
                  </a:lnTo>
                  <a:lnTo>
                    <a:pt x="3327290" y="1785562"/>
                  </a:lnTo>
                  <a:lnTo>
                    <a:pt x="3281063" y="1791777"/>
                  </a:lnTo>
                  <a:close/>
                </a:path>
              </a:pathLst>
            </a:custGeom>
            <a:solidFill>
              <a:srgbClr val="7782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13278764" y="3840967"/>
            <a:ext cx="3496945" cy="1839595"/>
            <a:chOff x="13278764" y="3840967"/>
            <a:chExt cx="3496945" cy="1839595"/>
          </a:xfrm>
        </p:grpSpPr>
        <p:sp>
          <p:nvSpPr>
            <p:cNvPr id="164" name="Google Shape;164;p15"/>
            <p:cNvSpPr/>
            <p:nvPr/>
          </p:nvSpPr>
          <p:spPr>
            <a:xfrm>
              <a:off x="13380354" y="3957822"/>
              <a:ext cx="3383279" cy="1708785"/>
            </a:xfrm>
            <a:custGeom>
              <a:rect b="b" l="l" r="r" t="t"/>
              <a:pathLst>
                <a:path extrusionOk="0" h="1708785" w="3383280">
                  <a:moveTo>
                    <a:pt x="3222615" y="1708309"/>
                  </a:moveTo>
                  <a:lnTo>
                    <a:pt x="124701" y="1708309"/>
                  </a:lnTo>
                  <a:lnTo>
                    <a:pt x="86073" y="1705005"/>
                  </a:lnTo>
                  <a:lnTo>
                    <a:pt x="52640" y="1695441"/>
                  </a:lnTo>
                  <a:lnTo>
                    <a:pt x="24062" y="1680139"/>
                  </a:lnTo>
                  <a:lnTo>
                    <a:pt x="0" y="1659620"/>
                  </a:lnTo>
                  <a:lnTo>
                    <a:pt x="17178" y="1666119"/>
                  </a:lnTo>
                  <a:lnTo>
                    <a:pt x="35138" y="1670922"/>
                  </a:lnTo>
                  <a:lnTo>
                    <a:pt x="53621" y="1673900"/>
                  </a:lnTo>
                  <a:lnTo>
                    <a:pt x="72365" y="1674922"/>
                  </a:lnTo>
                  <a:lnTo>
                    <a:pt x="3180866" y="1674922"/>
                  </a:lnTo>
                  <a:lnTo>
                    <a:pt x="3224573" y="1668707"/>
                  </a:lnTo>
                  <a:lnTo>
                    <a:pt x="3265188" y="1651170"/>
                  </a:lnTo>
                  <a:lnTo>
                    <a:pt x="3300546" y="1623972"/>
                  </a:lnTo>
                  <a:lnTo>
                    <a:pt x="3328482" y="1588775"/>
                  </a:lnTo>
                  <a:lnTo>
                    <a:pt x="3346831" y="1547241"/>
                  </a:lnTo>
                  <a:lnTo>
                    <a:pt x="3353429" y="1501031"/>
                  </a:lnTo>
                  <a:lnTo>
                    <a:pt x="3353429" y="57036"/>
                  </a:lnTo>
                  <a:lnTo>
                    <a:pt x="3352885" y="42451"/>
                  </a:lnTo>
                  <a:lnTo>
                    <a:pt x="3351167" y="27996"/>
                  </a:lnTo>
                  <a:lnTo>
                    <a:pt x="3348145" y="13802"/>
                  </a:lnTo>
                  <a:lnTo>
                    <a:pt x="3343687" y="0"/>
                  </a:lnTo>
                  <a:lnTo>
                    <a:pt x="3359756" y="22366"/>
                  </a:lnTo>
                  <a:lnTo>
                    <a:pt x="3372042" y="47472"/>
                  </a:lnTo>
                  <a:lnTo>
                    <a:pt x="3379891" y="74925"/>
                  </a:lnTo>
                  <a:lnTo>
                    <a:pt x="3382653" y="104334"/>
                  </a:lnTo>
                  <a:lnTo>
                    <a:pt x="3382653" y="1548329"/>
                  </a:lnTo>
                  <a:lnTo>
                    <a:pt x="3374426" y="1598621"/>
                  </a:lnTo>
                  <a:lnTo>
                    <a:pt x="3351569" y="1642503"/>
                  </a:lnTo>
                  <a:lnTo>
                    <a:pt x="3316823" y="1677237"/>
                  </a:lnTo>
                  <a:lnTo>
                    <a:pt x="3272925" y="1700085"/>
                  </a:lnTo>
                  <a:lnTo>
                    <a:pt x="3222615" y="1708309"/>
                  </a:lnTo>
                  <a:close/>
                </a:path>
              </a:pathLst>
            </a:custGeom>
            <a:solidFill>
              <a:srgbClr val="99A6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3292681" y="3854878"/>
              <a:ext cx="3425825" cy="1764030"/>
            </a:xfrm>
            <a:custGeom>
              <a:rect b="b" l="l" r="r" t="t"/>
              <a:pathLst>
                <a:path extrusionOk="0" h="1764029" w="3425825">
                  <a:moveTo>
                    <a:pt x="3265755" y="1763954"/>
                  </a:moveTo>
                  <a:lnTo>
                    <a:pt x="160038" y="1763954"/>
                  </a:lnTo>
                  <a:lnTo>
                    <a:pt x="109727" y="1755864"/>
                  </a:lnTo>
                  <a:lnTo>
                    <a:pt x="65830" y="1733283"/>
                  </a:lnTo>
                  <a:lnTo>
                    <a:pt x="31083" y="1698749"/>
                  </a:lnTo>
                  <a:lnTo>
                    <a:pt x="8227" y="1654801"/>
                  </a:lnTo>
                  <a:lnTo>
                    <a:pt x="0" y="1603974"/>
                  </a:lnTo>
                  <a:lnTo>
                    <a:pt x="0" y="159980"/>
                  </a:lnTo>
                  <a:lnTo>
                    <a:pt x="8227" y="109687"/>
                  </a:lnTo>
                  <a:lnTo>
                    <a:pt x="31083" y="65806"/>
                  </a:lnTo>
                  <a:lnTo>
                    <a:pt x="65830" y="31072"/>
                  </a:lnTo>
                  <a:lnTo>
                    <a:pt x="109727" y="8224"/>
                  </a:lnTo>
                  <a:lnTo>
                    <a:pt x="160038" y="0"/>
                  </a:lnTo>
                  <a:lnTo>
                    <a:pt x="3265755" y="0"/>
                  </a:lnTo>
                  <a:lnTo>
                    <a:pt x="3316066" y="8224"/>
                  </a:lnTo>
                  <a:lnTo>
                    <a:pt x="3359964" y="31072"/>
                  </a:lnTo>
                  <a:lnTo>
                    <a:pt x="3394710" y="65806"/>
                  </a:lnTo>
                  <a:lnTo>
                    <a:pt x="3417566" y="109687"/>
                  </a:lnTo>
                  <a:lnTo>
                    <a:pt x="3425794" y="159980"/>
                  </a:lnTo>
                  <a:lnTo>
                    <a:pt x="3425794" y="1603974"/>
                  </a:lnTo>
                  <a:lnTo>
                    <a:pt x="3417566" y="1654266"/>
                  </a:lnTo>
                  <a:lnTo>
                    <a:pt x="3394710" y="1698148"/>
                  </a:lnTo>
                  <a:lnTo>
                    <a:pt x="3359964" y="1732882"/>
                  </a:lnTo>
                  <a:lnTo>
                    <a:pt x="3316066" y="1755730"/>
                  </a:lnTo>
                  <a:lnTo>
                    <a:pt x="3265755" y="1763954"/>
                  </a:lnTo>
                  <a:close/>
                </a:path>
              </a:pathLst>
            </a:custGeom>
            <a:solidFill>
              <a:srgbClr val="C7D0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3278764" y="3840967"/>
              <a:ext cx="3496945" cy="1839595"/>
            </a:xfrm>
            <a:custGeom>
              <a:rect b="b" l="l" r="r" t="t"/>
              <a:pathLst>
                <a:path extrusionOk="0" h="1839595" w="3496944">
                  <a:moveTo>
                    <a:pt x="3322813" y="1839076"/>
                  </a:moveTo>
                  <a:lnTo>
                    <a:pt x="229334" y="1839076"/>
                  </a:lnTo>
                  <a:lnTo>
                    <a:pt x="177095" y="1833098"/>
                  </a:lnTo>
                  <a:lnTo>
                    <a:pt x="132865" y="1816296"/>
                  </a:lnTo>
                  <a:lnTo>
                    <a:pt x="96931" y="1790364"/>
                  </a:lnTo>
                  <a:lnTo>
                    <a:pt x="69581" y="1756999"/>
                  </a:lnTo>
                  <a:lnTo>
                    <a:pt x="41096" y="1729785"/>
                  </a:lnTo>
                  <a:lnTo>
                    <a:pt x="19135" y="1696832"/>
                  </a:lnTo>
                  <a:lnTo>
                    <a:pt x="5001" y="1659185"/>
                  </a:lnTo>
                  <a:lnTo>
                    <a:pt x="0" y="1617886"/>
                  </a:lnTo>
                  <a:lnTo>
                    <a:pt x="0" y="173891"/>
                  </a:lnTo>
                  <a:lnTo>
                    <a:pt x="6217" y="127681"/>
                  </a:lnTo>
                  <a:lnTo>
                    <a:pt x="23760" y="86147"/>
                  </a:lnTo>
                  <a:lnTo>
                    <a:pt x="50968" y="50950"/>
                  </a:lnTo>
                  <a:lnTo>
                    <a:pt x="86178" y="23752"/>
                  </a:lnTo>
                  <a:lnTo>
                    <a:pt x="127727" y="6215"/>
                  </a:lnTo>
                  <a:lnTo>
                    <a:pt x="173954" y="0"/>
                  </a:lnTo>
                  <a:lnTo>
                    <a:pt x="3279672" y="0"/>
                  </a:lnTo>
                  <a:lnTo>
                    <a:pt x="3324835" y="5977"/>
                  </a:lnTo>
                  <a:lnTo>
                    <a:pt x="3344004" y="13911"/>
                  </a:lnTo>
                  <a:lnTo>
                    <a:pt x="173954" y="13911"/>
                  </a:lnTo>
                  <a:lnTo>
                    <a:pt x="123644" y="22135"/>
                  </a:lnTo>
                  <a:lnTo>
                    <a:pt x="79746" y="44983"/>
                  </a:lnTo>
                  <a:lnTo>
                    <a:pt x="44999" y="79717"/>
                  </a:lnTo>
                  <a:lnTo>
                    <a:pt x="22143" y="123599"/>
                  </a:lnTo>
                  <a:lnTo>
                    <a:pt x="13916" y="173891"/>
                  </a:lnTo>
                  <a:lnTo>
                    <a:pt x="13916" y="1617886"/>
                  </a:lnTo>
                  <a:lnTo>
                    <a:pt x="22143" y="1668712"/>
                  </a:lnTo>
                  <a:lnTo>
                    <a:pt x="44999" y="1712661"/>
                  </a:lnTo>
                  <a:lnTo>
                    <a:pt x="79746" y="1747194"/>
                  </a:lnTo>
                  <a:lnTo>
                    <a:pt x="123644" y="1769775"/>
                  </a:lnTo>
                  <a:lnTo>
                    <a:pt x="165304" y="1776475"/>
                  </a:lnTo>
                  <a:lnTo>
                    <a:pt x="102981" y="1776475"/>
                  </a:lnTo>
                  <a:lnTo>
                    <a:pt x="127069" y="1796994"/>
                  </a:lnTo>
                  <a:lnTo>
                    <a:pt x="155827" y="1812296"/>
                  </a:lnTo>
                  <a:lnTo>
                    <a:pt x="189751" y="1821860"/>
                  </a:lnTo>
                  <a:lnTo>
                    <a:pt x="229334" y="1825164"/>
                  </a:lnTo>
                  <a:lnTo>
                    <a:pt x="3387273" y="1825164"/>
                  </a:lnTo>
                  <a:lnTo>
                    <a:pt x="3369039" y="1832861"/>
                  </a:lnTo>
                  <a:lnTo>
                    <a:pt x="3322813" y="1839076"/>
                  </a:lnTo>
                  <a:close/>
                </a:path>
                <a:path extrusionOk="0" h="1839595" w="3496944">
                  <a:moveTo>
                    <a:pt x="3345524" y="1777866"/>
                  </a:moveTo>
                  <a:lnTo>
                    <a:pt x="3279672" y="1777866"/>
                  </a:lnTo>
                  <a:lnTo>
                    <a:pt x="3329982" y="1769641"/>
                  </a:lnTo>
                  <a:lnTo>
                    <a:pt x="3373880" y="1746793"/>
                  </a:lnTo>
                  <a:lnTo>
                    <a:pt x="3408626" y="1712060"/>
                  </a:lnTo>
                  <a:lnTo>
                    <a:pt x="3431483" y="1668178"/>
                  </a:lnTo>
                  <a:lnTo>
                    <a:pt x="3439710" y="1617886"/>
                  </a:lnTo>
                  <a:lnTo>
                    <a:pt x="3439710" y="173891"/>
                  </a:lnTo>
                  <a:lnTo>
                    <a:pt x="3431483" y="123599"/>
                  </a:lnTo>
                  <a:lnTo>
                    <a:pt x="3408626" y="79717"/>
                  </a:lnTo>
                  <a:lnTo>
                    <a:pt x="3373880" y="44983"/>
                  </a:lnTo>
                  <a:lnTo>
                    <a:pt x="3329982" y="22135"/>
                  </a:lnTo>
                  <a:lnTo>
                    <a:pt x="3279672" y="13911"/>
                  </a:lnTo>
                  <a:lnTo>
                    <a:pt x="3344004" y="13911"/>
                  </a:lnTo>
                  <a:lnTo>
                    <a:pt x="3365431" y="22779"/>
                  </a:lnTo>
                  <a:lnTo>
                    <a:pt x="3400027" y="48711"/>
                  </a:lnTo>
                  <a:lnTo>
                    <a:pt x="3427185" y="82076"/>
                  </a:lnTo>
                  <a:lnTo>
                    <a:pt x="3455670" y="109290"/>
                  </a:lnTo>
                  <a:lnTo>
                    <a:pt x="3460712" y="116855"/>
                  </a:lnTo>
                  <a:lnTo>
                    <a:pt x="3445277" y="116855"/>
                  </a:lnTo>
                  <a:lnTo>
                    <a:pt x="3449147" y="130657"/>
                  </a:lnTo>
                  <a:lnTo>
                    <a:pt x="3452235" y="144851"/>
                  </a:lnTo>
                  <a:lnTo>
                    <a:pt x="3454279" y="159306"/>
                  </a:lnTo>
                  <a:lnTo>
                    <a:pt x="3455018" y="173891"/>
                  </a:lnTo>
                  <a:lnTo>
                    <a:pt x="3455018" y="1617886"/>
                  </a:lnTo>
                  <a:lnTo>
                    <a:pt x="3448801" y="1664096"/>
                  </a:lnTo>
                  <a:lnTo>
                    <a:pt x="3431257" y="1705630"/>
                  </a:lnTo>
                  <a:lnTo>
                    <a:pt x="3404049" y="1740827"/>
                  </a:lnTo>
                  <a:lnTo>
                    <a:pt x="3368840" y="1768025"/>
                  </a:lnTo>
                  <a:lnTo>
                    <a:pt x="3345524" y="1777866"/>
                  </a:lnTo>
                  <a:close/>
                </a:path>
                <a:path extrusionOk="0" h="1839595" w="3496944">
                  <a:moveTo>
                    <a:pt x="3387273" y="1825164"/>
                  </a:moveTo>
                  <a:lnTo>
                    <a:pt x="3322813" y="1825164"/>
                  </a:lnTo>
                  <a:lnTo>
                    <a:pt x="3373268" y="1816940"/>
                  </a:lnTo>
                  <a:lnTo>
                    <a:pt x="3417511" y="1794092"/>
                  </a:lnTo>
                  <a:lnTo>
                    <a:pt x="3452669" y="1759358"/>
                  </a:lnTo>
                  <a:lnTo>
                    <a:pt x="3475870" y="1715476"/>
                  </a:lnTo>
                  <a:lnTo>
                    <a:pt x="3484242" y="1665184"/>
                  </a:lnTo>
                  <a:lnTo>
                    <a:pt x="3484242" y="221189"/>
                  </a:lnTo>
                  <a:lnTo>
                    <a:pt x="3481481" y="191780"/>
                  </a:lnTo>
                  <a:lnTo>
                    <a:pt x="3473631" y="164327"/>
                  </a:lnTo>
                  <a:lnTo>
                    <a:pt x="3461346" y="139221"/>
                  </a:lnTo>
                  <a:lnTo>
                    <a:pt x="3445277" y="116855"/>
                  </a:lnTo>
                  <a:lnTo>
                    <a:pt x="3460712" y="116855"/>
                  </a:lnTo>
                  <a:lnTo>
                    <a:pt x="3477632" y="142243"/>
                  </a:lnTo>
                  <a:lnTo>
                    <a:pt x="3491766" y="179890"/>
                  </a:lnTo>
                  <a:lnTo>
                    <a:pt x="3496767" y="221189"/>
                  </a:lnTo>
                  <a:lnTo>
                    <a:pt x="3496767" y="1665184"/>
                  </a:lnTo>
                  <a:lnTo>
                    <a:pt x="3490550" y="1711394"/>
                  </a:lnTo>
                  <a:lnTo>
                    <a:pt x="3473006" y="1752928"/>
                  </a:lnTo>
                  <a:lnTo>
                    <a:pt x="3445798" y="1788125"/>
                  </a:lnTo>
                  <a:lnTo>
                    <a:pt x="3410589" y="1815323"/>
                  </a:lnTo>
                  <a:lnTo>
                    <a:pt x="3387273" y="1825164"/>
                  </a:lnTo>
                  <a:close/>
                </a:path>
                <a:path extrusionOk="0" h="1839595" w="3496944">
                  <a:moveTo>
                    <a:pt x="3281063" y="1791777"/>
                  </a:moveTo>
                  <a:lnTo>
                    <a:pt x="175346" y="1791777"/>
                  </a:lnTo>
                  <a:lnTo>
                    <a:pt x="156015" y="1790755"/>
                  </a:lnTo>
                  <a:lnTo>
                    <a:pt x="137598" y="1787778"/>
                  </a:lnTo>
                  <a:lnTo>
                    <a:pt x="119963" y="1782974"/>
                  </a:lnTo>
                  <a:lnTo>
                    <a:pt x="102981" y="1776475"/>
                  </a:lnTo>
                  <a:lnTo>
                    <a:pt x="165304" y="1776475"/>
                  </a:lnTo>
                  <a:lnTo>
                    <a:pt x="173954" y="1777866"/>
                  </a:lnTo>
                  <a:lnTo>
                    <a:pt x="3345524" y="1777866"/>
                  </a:lnTo>
                  <a:lnTo>
                    <a:pt x="3327290" y="1785562"/>
                  </a:lnTo>
                  <a:lnTo>
                    <a:pt x="3281063" y="1791777"/>
                  </a:lnTo>
                  <a:close/>
                </a:path>
              </a:pathLst>
            </a:custGeom>
            <a:solidFill>
              <a:srgbClr val="7782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5"/>
          <p:cNvGrpSpPr/>
          <p:nvPr/>
        </p:nvGrpSpPr>
        <p:grpSpPr>
          <a:xfrm>
            <a:off x="9527407" y="5259842"/>
            <a:ext cx="3496945" cy="1839595"/>
            <a:chOff x="9527407" y="5259842"/>
            <a:chExt cx="3496945" cy="1839595"/>
          </a:xfrm>
        </p:grpSpPr>
        <p:sp>
          <p:nvSpPr>
            <p:cNvPr id="168" name="Google Shape;168;p15"/>
            <p:cNvSpPr/>
            <p:nvPr/>
          </p:nvSpPr>
          <p:spPr>
            <a:xfrm>
              <a:off x="9628997" y="5376697"/>
              <a:ext cx="3383279" cy="1708785"/>
            </a:xfrm>
            <a:custGeom>
              <a:rect b="b" l="l" r="r" t="t"/>
              <a:pathLst>
                <a:path extrusionOk="0" h="1708784" w="3383280">
                  <a:moveTo>
                    <a:pt x="3222615" y="1708309"/>
                  </a:moveTo>
                  <a:lnTo>
                    <a:pt x="124701" y="1708309"/>
                  </a:lnTo>
                  <a:lnTo>
                    <a:pt x="86073" y="1705005"/>
                  </a:lnTo>
                  <a:lnTo>
                    <a:pt x="52640" y="1695441"/>
                  </a:lnTo>
                  <a:lnTo>
                    <a:pt x="24062" y="1680139"/>
                  </a:lnTo>
                  <a:lnTo>
                    <a:pt x="0" y="1659620"/>
                  </a:lnTo>
                  <a:lnTo>
                    <a:pt x="17178" y="1666119"/>
                  </a:lnTo>
                  <a:lnTo>
                    <a:pt x="35138" y="1670922"/>
                  </a:lnTo>
                  <a:lnTo>
                    <a:pt x="53621" y="1673900"/>
                  </a:lnTo>
                  <a:lnTo>
                    <a:pt x="72365" y="1674922"/>
                  </a:lnTo>
                  <a:lnTo>
                    <a:pt x="3180866" y="1674922"/>
                  </a:lnTo>
                  <a:lnTo>
                    <a:pt x="3224573" y="1668707"/>
                  </a:lnTo>
                  <a:lnTo>
                    <a:pt x="3265188" y="1651170"/>
                  </a:lnTo>
                  <a:lnTo>
                    <a:pt x="3300546" y="1623972"/>
                  </a:lnTo>
                  <a:lnTo>
                    <a:pt x="3328482" y="1588775"/>
                  </a:lnTo>
                  <a:lnTo>
                    <a:pt x="3346831" y="1547241"/>
                  </a:lnTo>
                  <a:lnTo>
                    <a:pt x="3353429" y="1501031"/>
                  </a:lnTo>
                  <a:lnTo>
                    <a:pt x="3353429" y="57036"/>
                  </a:lnTo>
                  <a:lnTo>
                    <a:pt x="3352885" y="42451"/>
                  </a:lnTo>
                  <a:lnTo>
                    <a:pt x="3351167" y="27996"/>
                  </a:lnTo>
                  <a:lnTo>
                    <a:pt x="3348145" y="13802"/>
                  </a:lnTo>
                  <a:lnTo>
                    <a:pt x="3343687" y="0"/>
                  </a:lnTo>
                  <a:lnTo>
                    <a:pt x="3359756" y="22366"/>
                  </a:lnTo>
                  <a:lnTo>
                    <a:pt x="3372042" y="47472"/>
                  </a:lnTo>
                  <a:lnTo>
                    <a:pt x="3379891" y="74925"/>
                  </a:lnTo>
                  <a:lnTo>
                    <a:pt x="3382653" y="104334"/>
                  </a:lnTo>
                  <a:lnTo>
                    <a:pt x="3382653" y="1548329"/>
                  </a:lnTo>
                  <a:lnTo>
                    <a:pt x="3374426" y="1598621"/>
                  </a:lnTo>
                  <a:lnTo>
                    <a:pt x="3351569" y="1642503"/>
                  </a:lnTo>
                  <a:lnTo>
                    <a:pt x="3316823" y="1677237"/>
                  </a:lnTo>
                  <a:lnTo>
                    <a:pt x="3272925" y="1700085"/>
                  </a:lnTo>
                  <a:lnTo>
                    <a:pt x="3222615" y="1708309"/>
                  </a:lnTo>
                  <a:close/>
                </a:path>
              </a:pathLst>
            </a:custGeom>
            <a:solidFill>
              <a:srgbClr val="99A6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9541323" y="5273753"/>
              <a:ext cx="3425825" cy="1764030"/>
            </a:xfrm>
            <a:custGeom>
              <a:rect b="b" l="l" r="r" t="t"/>
              <a:pathLst>
                <a:path extrusionOk="0" h="1764029" w="3425825">
                  <a:moveTo>
                    <a:pt x="3265755" y="1763954"/>
                  </a:moveTo>
                  <a:lnTo>
                    <a:pt x="160038" y="1763954"/>
                  </a:lnTo>
                  <a:lnTo>
                    <a:pt x="109727" y="1755864"/>
                  </a:lnTo>
                  <a:lnTo>
                    <a:pt x="65830" y="1733283"/>
                  </a:lnTo>
                  <a:lnTo>
                    <a:pt x="31083" y="1698749"/>
                  </a:lnTo>
                  <a:lnTo>
                    <a:pt x="8227" y="1654801"/>
                  </a:lnTo>
                  <a:lnTo>
                    <a:pt x="0" y="1603974"/>
                  </a:lnTo>
                  <a:lnTo>
                    <a:pt x="0" y="159980"/>
                  </a:lnTo>
                  <a:lnTo>
                    <a:pt x="8227" y="109687"/>
                  </a:lnTo>
                  <a:lnTo>
                    <a:pt x="31083" y="65806"/>
                  </a:lnTo>
                  <a:lnTo>
                    <a:pt x="65830" y="31072"/>
                  </a:lnTo>
                  <a:lnTo>
                    <a:pt x="109727" y="8224"/>
                  </a:lnTo>
                  <a:lnTo>
                    <a:pt x="160038" y="0"/>
                  </a:lnTo>
                  <a:lnTo>
                    <a:pt x="3265755" y="0"/>
                  </a:lnTo>
                  <a:lnTo>
                    <a:pt x="3316066" y="8224"/>
                  </a:lnTo>
                  <a:lnTo>
                    <a:pt x="3359964" y="31072"/>
                  </a:lnTo>
                  <a:lnTo>
                    <a:pt x="3394710" y="65806"/>
                  </a:lnTo>
                  <a:lnTo>
                    <a:pt x="3417566" y="109687"/>
                  </a:lnTo>
                  <a:lnTo>
                    <a:pt x="3425794" y="159980"/>
                  </a:lnTo>
                  <a:lnTo>
                    <a:pt x="3425794" y="1603974"/>
                  </a:lnTo>
                  <a:lnTo>
                    <a:pt x="3417566" y="1654266"/>
                  </a:lnTo>
                  <a:lnTo>
                    <a:pt x="3394710" y="1698148"/>
                  </a:lnTo>
                  <a:lnTo>
                    <a:pt x="3359964" y="1732882"/>
                  </a:lnTo>
                  <a:lnTo>
                    <a:pt x="3316066" y="1755730"/>
                  </a:lnTo>
                  <a:lnTo>
                    <a:pt x="3265755" y="1763954"/>
                  </a:lnTo>
                  <a:close/>
                </a:path>
              </a:pathLst>
            </a:custGeom>
            <a:solidFill>
              <a:srgbClr val="C7D0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9527407" y="5259842"/>
              <a:ext cx="3496945" cy="1839595"/>
            </a:xfrm>
            <a:custGeom>
              <a:rect b="b" l="l" r="r" t="t"/>
              <a:pathLst>
                <a:path extrusionOk="0" h="1839595" w="3496944">
                  <a:moveTo>
                    <a:pt x="3322813" y="1839076"/>
                  </a:moveTo>
                  <a:lnTo>
                    <a:pt x="229334" y="1839076"/>
                  </a:lnTo>
                  <a:lnTo>
                    <a:pt x="177095" y="1833098"/>
                  </a:lnTo>
                  <a:lnTo>
                    <a:pt x="132865" y="1816296"/>
                  </a:lnTo>
                  <a:lnTo>
                    <a:pt x="96931" y="1790364"/>
                  </a:lnTo>
                  <a:lnTo>
                    <a:pt x="69581" y="1756999"/>
                  </a:lnTo>
                  <a:lnTo>
                    <a:pt x="41096" y="1729785"/>
                  </a:lnTo>
                  <a:lnTo>
                    <a:pt x="19135" y="1696832"/>
                  </a:lnTo>
                  <a:lnTo>
                    <a:pt x="5001" y="1659185"/>
                  </a:lnTo>
                  <a:lnTo>
                    <a:pt x="0" y="1617886"/>
                  </a:lnTo>
                  <a:lnTo>
                    <a:pt x="0" y="173891"/>
                  </a:lnTo>
                  <a:lnTo>
                    <a:pt x="6217" y="127681"/>
                  </a:lnTo>
                  <a:lnTo>
                    <a:pt x="23760" y="86147"/>
                  </a:lnTo>
                  <a:lnTo>
                    <a:pt x="50968" y="50950"/>
                  </a:lnTo>
                  <a:lnTo>
                    <a:pt x="86178" y="23752"/>
                  </a:lnTo>
                  <a:lnTo>
                    <a:pt x="127727" y="6215"/>
                  </a:lnTo>
                  <a:lnTo>
                    <a:pt x="173954" y="0"/>
                  </a:lnTo>
                  <a:lnTo>
                    <a:pt x="3279672" y="0"/>
                  </a:lnTo>
                  <a:lnTo>
                    <a:pt x="3324835" y="5977"/>
                  </a:lnTo>
                  <a:lnTo>
                    <a:pt x="3344004" y="13911"/>
                  </a:lnTo>
                  <a:lnTo>
                    <a:pt x="173954" y="13911"/>
                  </a:lnTo>
                  <a:lnTo>
                    <a:pt x="123644" y="22135"/>
                  </a:lnTo>
                  <a:lnTo>
                    <a:pt x="79746" y="44983"/>
                  </a:lnTo>
                  <a:lnTo>
                    <a:pt x="44999" y="79717"/>
                  </a:lnTo>
                  <a:lnTo>
                    <a:pt x="22143" y="123599"/>
                  </a:lnTo>
                  <a:lnTo>
                    <a:pt x="13916" y="173891"/>
                  </a:lnTo>
                  <a:lnTo>
                    <a:pt x="13916" y="1617886"/>
                  </a:lnTo>
                  <a:lnTo>
                    <a:pt x="22143" y="1668712"/>
                  </a:lnTo>
                  <a:lnTo>
                    <a:pt x="44999" y="1712661"/>
                  </a:lnTo>
                  <a:lnTo>
                    <a:pt x="79746" y="1747194"/>
                  </a:lnTo>
                  <a:lnTo>
                    <a:pt x="123644" y="1769775"/>
                  </a:lnTo>
                  <a:lnTo>
                    <a:pt x="165304" y="1776475"/>
                  </a:lnTo>
                  <a:lnTo>
                    <a:pt x="102981" y="1776475"/>
                  </a:lnTo>
                  <a:lnTo>
                    <a:pt x="127069" y="1796994"/>
                  </a:lnTo>
                  <a:lnTo>
                    <a:pt x="155827" y="1812296"/>
                  </a:lnTo>
                  <a:lnTo>
                    <a:pt x="189751" y="1821860"/>
                  </a:lnTo>
                  <a:lnTo>
                    <a:pt x="229334" y="1825164"/>
                  </a:lnTo>
                  <a:lnTo>
                    <a:pt x="3387273" y="1825164"/>
                  </a:lnTo>
                  <a:lnTo>
                    <a:pt x="3369039" y="1832861"/>
                  </a:lnTo>
                  <a:lnTo>
                    <a:pt x="3322813" y="1839076"/>
                  </a:lnTo>
                  <a:close/>
                </a:path>
                <a:path extrusionOk="0" h="1839595" w="3496944">
                  <a:moveTo>
                    <a:pt x="3345524" y="1777866"/>
                  </a:moveTo>
                  <a:lnTo>
                    <a:pt x="3279672" y="1777866"/>
                  </a:lnTo>
                  <a:lnTo>
                    <a:pt x="3329982" y="1769641"/>
                  </a:lnTo>
                  <a:lnTo>
                    <a:pt x="3373880" y="1746793"/>
                  </a:lnTo>
                  <a:lnTo>
                    <a:pt x="3408626" y="1712060"/>
                  </a:lnTo>
                  <a:lnTo>
                    <a:pt x="3431483" y="1668178"/>
                  </a:lnTo>
                  <a:lnTo>
                    <a:pt x="3439710" y="1617886"/>
                  </a:lnTo>
                  <a:lnTo>
                    <a:pt x="3439710" y="173891"/>
                  </a:lnTo>
                  <a:lnTo>
                    <a:pt x="3431483" y="123599"/>
                  </a:lnTo>
                  <a:lnTo>
                    <a:pt x="3408626" y="79717"/>
                  </a:lnTo>
                  <a:lnTo>
                    <a:pt x="3373880" y="44983"/>
                  </a:lnTo>
                  <a:lnTo>
                    <a:pt x="3329982" y="22135"/>
                  </a:lnTo>
                  <a:lnTo>
                    <a:pt x="3279672" y="13911"/>
                  </a:lnTo>
                  <a:lnTo>
                    <a:pt x="3344004" y="13911"/>
                  </a:lnTo>
                  <a:lnTo>
                    <a:pt x="3365431" y="22779"/>
                  </a:lnTo>
                  <a:lnTo>
                    <a:pt x="3400027" y="48711"/>
                  </a:lnTo>
                  <a:lnTo>
                    <a:pt x="3427185" y="82076"/>
                  </a:lnTo>
                  <a:lnTo>
                    <a:pt x="3455670" y="109290"/>
                  </a:lnTo>
                  <a:lnTo>
                    <a:pt x="3460712" y="116855"/>
                  </a:lnTo>
                  <a:lnTo>
                    <a:pt x="3445277" y="116855"/>
                  </a:lnTo>
                  <a:lnTo>
                    <a:pt x="3449147" y="130657"/>
                  </a:lnTo>
                  <a:lnTo>
                    <a:pt x="3452235" y="144851"/>
                  </a:lnTo>
                  <a:lnTo>
                    <a:pt x="3454279" y="159306"/>
                  </a:lnTo>
                  <a:lnTo>
                    <a:pt x="3455018" y="173891"/>
                  </a:lnTo>
                  <a:lnTo>
                    <a:pt x="3455018" y="1617886"/>
                  </a:lnTo>
                  <a:lnTo>
                    <a:pt x="3448801" y="1664096"/>
                  </a:lnTo>
                  <a:lnTo>
                    <a:pt x="3431257" y="1705630"/>
                  </a:lnTo>
                  <a:lnTo>
                    <a:pt x="3404049" y="1740827"/>
                  </a:lnTo>
                  <a:lnTo>
                    <a:pt x="3368840" y="1768025"/>
                  </a:lnTo>
                  <a:lnTo>
                    <a:pt x="3345524" y="1777866"/>
                  </a:lnTo>
                  <a:close/>
                </a:path>
                <a:path extrusionOk="0" h="1839595" w="3496944">
                  <a:moveTo>
                    <a:pt x="3387273" y="1825164"/>
                  </a:moveTo>
                  <a:lnTo>
                    <a:pt x="3322813" y="1825164"/>
                  </a:lnTo>
                  <a:lnTo>
                    <a:pt x="3373268" y="1816940"/>
                  </a:lnTo>
                  <a:lnTo>
                    <a:pt x="3417511" y="1794092"/>
                  </a:lnTo>
                  <a:lnTo>
                    <a:pt x="3452669" y="1759358"/>
                  </a:lnTo>
                  <a:lnTo>
                    <a:pt x="3475870" y="1715476"/>
                  </a:lnTo>
                  <a:lnTo>
                    <a:pt x="3484242" y="1665184"/>
                  </a:lnTo>
                  <a:lnTo>
                    <a:pt x="3484242" y="221189"/>
                  </a:lnTo>
                  <a:lnTo>
                    <a:pt x="3481481" y="191780"/>
                  </a:lnTo>
                  <a:lnTo>
                    <a:pt x="3473631" y="164327"/>
                  </a:lnTo>
                  <a:lnTo>
                    <a:pt x="3461346" y="139221"/>
                  </a:lnTo>
                  <a:lnTo>
                    <a:pt x="3445277" y="116855"/>
                  </a:lnTo>
                  <a:lnTo>
                    <a:pt x="3460712" y="116855"/>
                  </a:lnTo>
                  <a:lnTo>
                    <a:pt x="3477632" y="142243"/>
                  </a:lnTo>
                  <a:lnTo>
                    <a:pt x="3491766" y="179890"/>
                  </a:lnTo>
                  <a:lnTo>
                    <a:pt x="3496767" y="221189"/>
                  </a:lnTo>
                  <a:lnTo>
                    <a:pt x="3496767" y="1665184"/>
                  </a:lnTo>
                  <a:lnTo>
                    <a:pt x="3490550" y="1711394"/>
                  </a:lnTo>
                  <a:lnTo>
                    <a:pt x="3473006" y="1752928"/>
                  </a:lnTo>
                  <a:lnTo>
                    <a:pt x="3445798" y="1788125"/>
                  </a:lnTo>
                  <a:lnTo>
                    <a:pt x="3410589" y="1815323"/>
                  </a:lnTo>
                  <a:lnTo>
                    <a:pt x="3387273" y="1825164"/>
                  </a:lnTo>
                  <a:close/>
                </a:path>
                <a:path extrusionOk="0" h="1839595" w="3496944">
                  <a:moveTo>
                    <a:pt x="3281063" y="1791777"/>
                  </a:moveTo>
                  <a:lnTo>
                    <a:pt x="175346" y="1791777"/>
                  </a:lnTo>
                  <a:lnTo>
                    <a:pt x="156015" y="1790755"/>
                  </a:lnTo>
                  <a:lnTo>
                    <a:pt x="137598" y="1787778"/>
                  </a:lnTo>
                  <a:lnTo>
                    <a:pt x="119963" y="1782974"/>
                  </a:lnTo>
                  <a:lnTo>
                    <a:pt x="102981" y="1776475"/>
                  </a:lnTo>
                  <a:lnTo>
                    <a:pt x="165304" y="1776475"/>
                  </a:lnTo>
                  <a:lnTo>
                    <a:pt x="173954" y="1777866"/>
                  </a:lnTo>
                  <a:lnTo>
                    <a:pt x="3345524" y="1777866"/>
                  </a:lnTo>
                  <a:lnTo>
                    <a:pt x="3327290" y="1785562"/>
                  </a:lnTo>
                  <a:lnTo>
                    <a:pt x="3281063" y="1791777"/>
                  </a:lnTo>
                  <a:close/>
                </a:path>
              </a:pathLst>
            </a:custGeom>
            <a:solidFill>
              <a:srgbClr val="7782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5"/>
          <p:cNvGrpSpPr/>
          <p:nvPr/>
        </p:nvGrpSpPr>
        <p:grpSpPr>
          <a:xfrm>
            <a:off x="13278764" y="6955078"/>
            <a:ext cx="3496945" cy="1839595"/>
            <a:chOff x="13278764" y="6955078"/>
            <a:chExt cx="3496945" cy="1839595"/>
          </a:xfrm>
        </p:grpSpPr>
        <p:sp>
          <p:nvSpPr>
            <p:cNvPr id="172" name="Google Shape;172;p15"/>
            <p:cNvSpPr/>
            <p:nvPr/>
          </p:nvSpPr>
          <p:spPr>
            <a:xfrm>
              <a:off x="13380354" y="7071933"/>
              <a:ext cx="3383279" cy="1708785"/>
            </a:xfrm>
            <a:custGeom>
              <a:rect b="b" l="l" r="r" t="t"/>
              <a:pathLst>
                <a:path extrusionOk="0" h="1708784" w="3383280">
                  <a:moveTo>
                    <a:pt x="3222615" y="1708309"/>
                  </a:moveTo>
                  <a:lnTo>
                    <a:pt x="124701" y="1708309"/>
                  </a:lnTo>
                  <a:lnTo>
                    <a:pt x="86073" y="1705005"/>
                  </a:lnTo>
                  <a:lnTo>
                    <a:pt x="52640" y="1695441"/>
                  </a:lnTo>
                  <a:lnTo>
                    <a:pt x="24062" y="1680139"/>
                  </a:lnTo>
                  <a:lnTo>
                    <a:pt x="0" y="1659620"/>
                  </a:lnTo>
                  <a:lnTo>
                    <a:pt x="17178" y="1666119"/>
                  </a:lnTo>
                  <a:lnTo>
                    <a:pt x="35138" y="1670922"/>
                  </a:lnTo>
                  <a:lnTo>
                    <a:pt x="53621" y="1673900"/>
                  </a:lnTo>
                  <a:lnTo>
                    <a:pt x="72365" y="1674922"/>
                  </a:lnTo>
                  <a:lnTo>
                    <a:pt x="3180866" y="1674922"/>
                  </a:lnTo>
                  <a:lnTo>
                    <a:pt x="3224573" y="1668707"/>
                  </a:lnTo>
                  <a:lnTo>
                    <a:pt x="3265188" y="1651170"/>
                  </a:lnTo>
                  <a:lnTo>
                    <a:pt x="3300546" y="1623972"/>
                  </a:lnTo>
                  <a:lnTo>
                    <a:pt x="3328482" y="1588775"/>
                  </a:lnTo>
                  <a:lnTo>
                    <a:pt x="3346831" y="1547241"/>
                  </a:lnTo>
                  <a:lnTo>
                    <a:pt x="3353429" y="1501031"/>
                  </a:lnTo>
                  <a:lnTo>
                    <a:pt x="3353429" y="57036"/>
                  </a:lnTo>
                  <a:lnTo>
                    <a:pt x="3352885" y="42451"/>
                  </a:lnTo>
                  <a:lnTo>
                    <a:pt x="3351167" y="27996"/>
                  </a:lnTo>
                  <a:lnTo>
                    <a:pt x="3348145" y="13802"/>
                  </a:lnTo>
                  <a:lnTo>
                    <a:pt x="3343687" y="0"/>
                  </a:lnTo>
                  <a:lnTo>
                    <a:pt x="3359756" y="22366"/>
                  </a:lnTo>
                  <a:lnTo>
                    <a:pt x="3372042" y="47472"/>
                  </a:lnTo>
                  <a:lnTo>
                    <a:pt x="3379891" y="74925"/>
                  </a:lnTo>
                  <a:lnTo>
                    <a:pt x="3382653" y="104334"/>
                  </a:lnTo>
                  <a:lnTo>
                    <a:pt x="3382653" y="1548329"/>
                  </a:lnTo>
                  <a:lnTo>
                    <a:pt x="3374426" y="1598621"/>
                  </a:lnTo>
                  <a:lnTo>
                    <a:pt x="3351569" y="1642503"/>
                  </a:lnTo>
                  <a:lnTo>
                    <a:pt x="3316823" y="1677237"/>
                  </a:lnTo>
                  <a:lnTo>
                    <a:pt x="3272925" y="1700085"/>
                  </a:lnTo>
                  <a:lnTo>
                    <a:pt x="3222615" y="1708309"/>
                  </a:lnTo>
                  <a:close/>
                </a:path>
              </a:pathLst>
            </a:custGeom>
            <a:solidFill>
              <a:srgbClr val="99A6B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3292681" y="6968989"/>
              <a:ext cx="3425825" cy="1764030"/>
            </a:xfrm>
            <a:custGeom>
              <a:rect b="b" l="l" r="r" t="t"/>
              <a:pathLst>
                <a:path extrusionOk="0" h="1764029" w="3425825">
                  <a:moveTo>
                    <a:pt x="3265755" y="1763954"/>
                  </a:moveTo>
                  <a:lnTo>
                    <a:pt x="160038" y="1763954"/>
                  </a:lnTo>
                  <a:lnTo>
                    <a:pt x="109727" y="1755864"/>
                  </a:lnTo>
                  <a:lnTo>
                    <a:pt x="65830" y="1733283"/>
                  </a:lnTo>
                  <a:lnTo>
                    <a:pt x="31083" y="1698749"/>
                  </a:lnTo>
                  <a:lnTo>
                    <a:pt x="8227" y="1654801"/>
                  </a:lnTo>
                  <a:lnTo>
                    <a:pt x="0" y="1603974"/>
                  </a:lnTo>
                  <a:lnTo>
                    <a:pt x="0" y="159980"/>
                  </a:lnTo>
                  <a:lnTo>
                    <a:pt x="8227" y="109687"/>
                  </a:lnTo>
                  <a:lnTo>
                    <a:pt x="31083" y="65806"/>
                  </a:lnTo>
                  <a:lnTo>
                    <a:pt x="65830" y="31072"/>
                  </a:lnTo>
                  <a:lnTo>
                    <a:pt x="109727" y="8224"/>
                  </a:lnTo>
                  <a:lnTo>
                    <a:pt x="160038" y="0"/>
                  </a:lnTo>
                  <a:lnTo>
                    <a:pt x="3265755" y="0"/>
                  </a:lnTo>
                  <a:lnTo>
                    <a:pt x="3316066" y="8224"/>
                  </a:lnTo>
                  <a:lnTo>
                    <a:pt x="3359964" y="31072"/>
                  </a:lnTo>
                  <a:lnTo>
                    <a:pt x="3394710" y="65806"/>
                  </a:lnTo>
                  <a:lnTo>
                    <a:pt x="3417566" y="109687"/>
                  </a:lnTo>
                  <a:lnTo>
                    <a:pt x="3425794" y="159980"/>
                  </a:lnTo>
                  <a:lnTo>
                    <a:pt x="3425794" y="1603974"/>
                  </a:lnTo>
                  <a:lnTo>
                    <a:pt x="3417566" y="1654266"/>
                  </a:lnTo>
                  <a:lnTo>
                    <a:pt x="3394710" y="1698148"/>
                  </a:lnTo>
                  <a:lnTo>
                    <a:pt x="3359964" y="1732882"/>
                  </a:lnTo>
                  <a:lnTo>
                    <a:pt x="3316066" y="1755730"/>
                  </a:lnTo>
                  <a:lnTo>
                    <a:pt x="3265755" y="1763954"/>
                  </a:lnTo>
                  <a:close/>
                </a:path>
              </a:pathLst>
            </a:custGeom>
            <a:solidFill>
              <a:srgbClr val="C7D0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3278764" y="6955078"/>
              <a:ext cx="3496945" cy="1839595"/>
            </a:xfrm>
            <a:custGeom>
              <a:rect b="b" l="l" r="r" t="t"/>
              <a:pathLst>
                <a:path extrusionOk="0" h="1839595" w="3496944">
                  <a:moveTo>
                    <a:pt x="3322813" y="1839076"/>
                  </a:moveTo>
                  <a:lnTo>
                    <a:pt x="229334" y="1839076"/>
                  </a:lnTo>
                  <a:lnTo>
                    <a:pt x="177095" y="1833098"/>
                  </a:lnTo>
                  <a:lnTo>
                    <a:pt x="132865" y="1816296"/>
                  </a:lnTo>
                  <a:lnTo>
                    <a:pt x="96931" y="1790364"/>
                  </a:lnTo>
                  <a:lnTo>
                    <a:pt x="69581" y="1756999"/>
                  </a:lnTo>
                  <a:lnTo>
                    <a:pt x="41096" y="1729785"/>
                  </a:lnTo>
                  <a:lnTo>
                    <a:pt x="19135" y="1696832"/>
                  </a:lnTo>
                  <a:lnTo>
                    <a:pt x="5001" y="1659185"/>
                  </a:lnTo>
                  <a:lnTo>
                    <a:pt x="0" y="1617886"/>
                  </a:lnTo>
                  <a:lnTo>
                    <a:pt x="0" y="173891"/>
                  </a:lnTo>
                  <a:lnTo>
                    <a:pt x="6217" y="127681"/>
                  </a:lnTo>
                  <a:lnTo>
                    <a:pt x="23760" y="86147"/>
                  </a:lnTo>
                  <a:lnTo>
                    <a:pt x="50968" y="50950"/>
                  </a:lnTo>
                  <a:lnTo>
                    <a:pt x="86178" y="23752"/>
                  </a:lnTo>
                  <a:lnTo>
                    <a:pt x="127727" y="6215"/>
                  </a:lnTo>
                  <a:lnTo>
                    <a:pt x="173954" y="0"/>
                  </a:lnTo>
                  <a:lnTo>
                    <a:pt x="3279672" y="0"/>
                  </a:lnTo>
                  <a:lnTo>
                    <a:pt x="3324835" y="5977"/>
                  </a:lnTo>
                  <a:lnTo>
                    <a:pt x="3344004" y="13911"/>
                  </a:lnTo>
                  <a:lnTo>
                    <a:pt x="173954" y="13911"/>
                  </a:lnTo>
                  <a:lnTo>
                    <a:pt x="123644" y="22135"/>
                  </a:lnTo>
                  <a:lnTo>
                    <a:pt x="79746" y="44983"/>
                  </a:lnTo>
                  <a:lnTo>
                    <a:pt x="44999" y="79717"/>
                  </a:lnTo>
                  <a:lnTo>
                    <a:pt x="22143" y="123599"/>
                  </a:lnTo>
                  <a:lnTo>
                    <a:pt x="13916" y="173891"/>
                  </a:lnTo>
                  <a:lnTo>
                    <a:pt x="13916" y="1617886"/>
                  </a:lnTo>
                  <a:lnTo>
                    <a:pt x="22143" y="1668712"/>
                  </a:lnTo>
                  <a:lnTo>
                    <a:pt x="44999" y="1712661"/>
                  </a:lnTo>
                  <a:lnTo>
                    <a:pt x="79746" y="1747194"/>
                  </a:lnTo>
                  <a:lnTo>
                    <a:pt x="123644" y="1769775"/>
                  </a:lnTo>
                  <a:lnTo>
                    <a:pt x="165304" y="1776475"/>
                  </a:lnTo>
                  <a:lnTo>
                    <a:pt x="102981" y="1776475"/>
                  </a:lnTo>
                  <a:lnTo>
                    <a:pt x="127069" y="1796994"/>
                  </a:lnTo>
                  <a:lnTo>
                    <a:pt x="155827" y="1812296"/>
                  </a:lnTo>
                  <a:lnTo>
                    <a:pt x="189751" y="1821860"/>
                  </a:lnTo>
                  <a:lnTo>
                    <a:pt x="229334" y="1825164"/>
                  </a:lnTo>
                  <a:lnTo>
                    <a:pt x="3387273" y="1825164"/>
                  </a:lnTo>
                  <a:lnTo>
                    <a:pt x="3369039" y="1832861"/>
                  </a:lnTo>
                  <a:lnTo>
                    <a:pt x="3322813" y="1839076"/>
                  </a:lnTo>
                  <a:close/>
                </a:path>
                <a:path extrusionOk="0" h="1839595" w="3496944">
                  <a:moveTo>
                    <a:pt x="3345524" y="1777866"/>
                  </a:moveTo>
                  <a:lnTo>
                    <a:pt x="3279672" y="1777866"/>
                  </a:lnTo>
                  <a:lnTo>
                    <a:pt x="3329982" y="1769641"/>
                  </a:lnTo>
                  <a:lnTo>
                    <a:pt x="3373880" y="1746793"/>
                  </a:lnTo>
                  <a:lnTo>
                    <a:pt x="3408626" y="1712060"/>
                  </a:lnTo>
                  <a:lnTo>
                    <a:pt x="3431483" y="1668178"/>
                  </a:lnTo>
                  <a:lnTo>
                    <a:pt x="3439710" y="1617886"/>
                  </a:lnTo>
                  <a:lnTo>
                    <a:pt x="3439710" y="173891"/>
                  </a:lnTo>
                  <a:lnTo>
                    <a:pt x="3431483" y="123599"/>
                  </a:lnTo>
                  <a:lnTo>
                    <a:pt x="3408626" y="79717"/>
                  </a:lnTo>
                  <a:lnTo>
                    <a:pt x="3373880" y="44983"/>
                  </a:lnTo>
                  <a:lnTo>
                    <a:pt x="3329982" y="22135"/>
                  </a:lnTo>
                  <a:lnTo>
                    <a:pt x="3279672" y="13911"/>
                  </a:lnTo>
                  <a:lnTo>
                    <a:pt x="3344004" y="13911"/>
                  </a:lnTo>
                  <a:lnTo>
                    <a:pt x="3365431" y="22779"/>
                  </a:lnTo>
                  <a:lnTo>
                    <a:pt x="3400027" y="48711"/>
                  </a:lnTo>
                  <a:lnTo>
                    <a:pt x="3427185" y="82076"/>
                  </a:lnTo>
                  <a:lnTo>
                    <a:pt x="3455670" y="109290"/>
                  </a:lnTo>
                  <a:lnTo>
                    <a:pt x="3460712" y="116855"/>
                  </a:lnTo>
                  <a:lnTo>
                    <a:pt x="3445277" y="116855"/>
                  </a:lnTo>
                  <a:lnTo>
                    <a:pt x="3449147" y="130657"/>
                  </a:lnTo>
                  <a:lnTo>
                    <a:pt x="3452235" y="144851"/>
                  </a:lnTo>
                  <a:lnTo>
                    <a:pt x="3454279" y="159306"/>
                  </a:lnTo>
                  <a:lnTo>
                    <a:pt x="3455018" y="173891"/>
                  </a:lnTo>
                  <a:lnTo>
                    <a:pt x="3455018" y="1617886"/>
                  </a:lnTo>
                  <a:lnTo>
                    <a:pt x="3448801" y="1664096"/>
                  </a:lnTo>
                  <a:lnTo>
                    <a:pt x="3431257" y="1705630"/>
                  </a:lnTo>
                  <a:lnTo>
                    <a:pt x="3404049" y="1740827"/>
                  </a:lnTo>
                  <a:lnTo>
                    <a:pt x="3368840" y="1768025"/>
                  </a:lnTo>
                  <a:lnTo>
                    <a:pt x="3345524" y="1777866"/>
                  </a:lnTo>
                  <a:close/>
                </a:path>
                <a:path extrusionOk="0" h="1839595" w="3496944">
                  <a:moveTo>
                    <a:pt x="3387273" y="1825164"/>
                  </a:moveTo>
                  <a:lnTo>
                    <a:pt x="3322813" y="1825164"/>
                  </a:lnTo>
                  <a:lnTo>
                    <a:pt x="3373268" y="1816940"/>
                  </a:lnTo>
                  <a:lnTo>
                    <a:pt x="3417511" y="1794092"/>
                  </a:lnTo>
                  <a:lnTo>
                    <a:pt x="3452669" y="1759358"/>
                  </a:lnTo>
                  <a:lnTo>
                    <a:pt x="3475870" y="1715476"/>
                  </a:lnTo>
                  <a:lnTo>
                    <a:pt x="3484242" y="1665184"/>
                  </a:lnTo>
                  <a:lnTo>
                    <a:pt x="3484242" y="221189"/>
                  </a:lnTo>
                  <a:lnTo>
                    <a:pt x="3481481" y="191780"/>
                  </a:lnTo>
                  <a:lnTo>
                    <a:pt x="3473631" y="164327"/>
                  </a:lnTo>
                  <a:lnTo>
                    <a:pt x="3461346" y="139221"/>
                  </a:lnTo>
                  <a:lnTo>
                    <a:pt x="3445277" y="116855"/>
                  </a:lnTo>
                  <a:lnTo>
                    <a:pt x="3460712" y="116855"/>
                  </a:lnTo>
                  <a:lnTo>
                    <a:pt x="3477632" y="142243"/>
                  </a:lnTo>
                  <a:lnTo>
                    <a:pt x="3491766" y="179890"/>
                  </a:lnTo>
                  <a:lnTo>
                    <a:pt x="3496767" y="221189"/>
                  </a:lnTo>
                  <a:lnTo>
                    <a:pt x="3496767" y="1665184"/>
                  </a:lnTo>
                  <a:lnTo>
                    <a:pt x="3490550" y="1711394"/>
                  </a:lnTo>
                  <a:lnTo>
                    <a:pt x="3473006" y="1752928"/>
                  </a:lnTo>
                  <a:lnTo>
                    <a:pt x="3445798" y="1788125"/>
                  </a:lnTo>
                  <a:lnTo>
                    <a:pt x="3410589" y="1815323"/>
                  </a:lnTo>
                  <a:lnTo>
                    <a:pt x="3387273" y="1825164"/>
                  </a:lnTo>
                  <a:close/>
                </a:path>
                <a:path extrusionOk="0" h="1839595" w="3496944">
                  <a:moveTo>
                    <a:pt x="3281063" y="1791777"/>
                  </a:moveTo>
                  <a:lnTo>
                    <a:pt x="175346" y="1791777"/>
                  </a:lnTo>
                  <a:lnTo>
                    <a:pt x="156015" y="1790755"/>
                  </a:lnTo>
                  <a:lnTo>
                    <a:pt x="137598" y="1787778"/>
                  </a:lnTo>
                  <a:lnTo>
                    <a:pt x="119963" y="1782974"/>
                  </a:lnTo>
                  <a:lnTo>
                    <a:pt x="102981" y="1776475"/>
                  </a:lnTo>
                  <a:lnTo>
                    <a:pt x="165304" y="1776475"/>
                  </a:lnTo>
                  <a:lnTo>
                    <a:pt x="173954" y="1777866"/>
                  </a:lnTo>
                  <a:lnTo>
                    <a:pt x="3345524" y="1777866"/>
                  </a:lnTo>
                  <a:lnTo>
                    <a:pt x="3327290" y="1785562"/>
                  </a:lnTo>
                  <a:lnTo>
                    <a:pt x="3281063" y="1791777"/>
                  </a:lnTo>
                  <a:close/>
                </a:path>
              </a:pathLst>
            </a:custGeom>
            <a:solidFill>
              <a:srgbClr val="77828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5"/>
          <p:cNvSpPr txBox="1"/>
          <p:nvPr>
            <p:ph type="title"/>
          </p:nvPr>
        </p:nvSpPr>
        <p:spPr>
          <a:xfrm>
            <a:off x="5026279" y="1413439"/>
            <a:ext cx="8235441" cy="816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4500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CREATORS:</a:t>
            </a:r>
            <a:endParaRPr/>
          </a:p>
        </p:txBody>
      </p:sp>
      <p:sp>
        <p:nvSpPr>
          <p:cNvPr id="176" name="Google Shape;176;p15"/>
          <p:cNvSpPr txBox="1"/>
          <p:nvPr/>
        </p:nvSpPr>
        <p:spPr>
          <a:xfrm>
            <a:off x="9676522" y="2624311"/>
            <a:ext cx="6752700" cy="3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250825" rtl="0" algn="l">
              <a:lnSpc>
                <a:spcPct val="115799"/>
              </a:lnSpc>
              <a:spcBef>
                <a:spcPts val="2185"/>
              </a:spcBef>
              <a:spcAft>
                <a:spcPts val="0"/>
              </a:spcAft>
              <a:buNone/>
            </a:pPr>
            <a:r>
              <a:rPr b="1" lang="en-IN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TRIPTA  </a:t>
            </a:r>
            <a:endParaRPr b="1"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250825" rtl="0" algn="l">
              <a:lnSpc>
                <a:spcPct val="115799"/>
              </a:lnSpc>
              <a:spcBef>
                <a:spcPts val="2185"/>
              </a:spcBef>
              <a:spcAft>
                <a:spcPts val="0"/>
              </a:spcAft>
              <a:buNone/>
            </a:pPr>
            <a:r>
              <a:rPr b="1" lang="en-IN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20BCS1534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111625" marR="5080" rtl="0" algn="l">
              <a:lnSpc>
                <a:spcPct val="115799"/>
              </a:lnSpc>
              <a:spcBef>
                <a:spcPts val="3895"/>
              </a:spcBef>
              <a:spcAft>
                <a:spcPts val="0"/>
              </a:spcAft>
              <a:buNone/>
            </a:pPr>
            <a:r>
              <a:rPr b="1" lang="en-IN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RIJUL SHAKYA  20BCS1580</a:t>
            </a:r>
            <a:endParaRPr sz="3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4F0D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2021-07-17T08:10:43Z</dcterms:created>
  <dc:creator>Ayush Yadav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2021-07-12T00:00:00Z</vt:filetime>
  </property>
  <property fmtid="{D5CDD505-2E9C-101B-9397-08002B2CF9AE}" pid="3" name="Creator">
    <vt:lpwstr>Canva</vt:lpwstr>
  </property>
  <property fmtid="{D5CDD505-2E9C-101B-9397-08002B2CF9AE}" pid="4" name="LastSaved">
    <vt:filetime>2021-07-17T00:00:00Z</vt:filetime>
  </property>
</Properties>
</file>